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0.xml" ContentType="application/vnd.openxmlformats-officedocument.presentationml.tags+xml"/>
  <Override PartName="/ppt/notesSlides/notesSlide24.xml" ContentType="application/vnd.openxmlformats-officedocument.presentationml.notesSlide+xml"/>
  <Override PartName="/ppt/tags/tag21.xml" ContentType="application/vnd.openxmlformats-officedocument.presentationml.tags+xml"/>
  <Override PartName="/ppt/notesSlides/notesSlide25.xml" ContentType="application/vnd.openxmlformats-officedocument.presentationml.notesSlide+xml"/>
  <Override PartName="/ppt/tags/tag22.xml" ContentType="application/vnd.openxmlformats-officedocument.presentationml.tags+xml"/>
  <Override PartName="/ppt/notesSlides/notesSlide26.xml" ContentType="application/vnd.openxmlformats-officedocument.presentationml.notesSlide+xml"/>
  <Override PartName="/ppt/tags/tag23.xml" ContentType="application/vnd.openxmlformats-officedocument.presentationml.tags+xml"/>
  <Override PartName="/ppt/notesSlides/notesSlide27.xml" ContentType="application/vnd.openxmlformats-officedocument.presentationml.notesSlide+xml"/>
  <Override PartName="/ppt/tags/tag24.xml" ContentType="application/vnd.openxmlformats-officedocument.presentationml.tags+xml"/>
  <Override PartName="/ppt/notesSlides/notesSlide28.xml" ContentType="application/vnd.openxmlformats-officedocument.presentationml.notesSlide+xml"/>
  <Override PartName="/ppt/tags/tag25.xml" ContentType="application/vnd.openxmlformats-officedocument.presentationml.tags+xml"/>
  <Override PartName="/ppt/notesSlides/notesSlide29.xml" ContentType="application/vnd.openxmlformats-officedocument.presentationml.notesSlide+xml"/>
  <Override PartName="/ppt/tags/tag26.xml" ContentType="application/vnd.openxmlformats-officedocument.presentationml.tags+xml"/>
  <Override PartName="/ppt/notesSlides/notesSlide30.xml" ContentType="application/vnd.openxmlformats-officedocument.presentationml.notesSlide+xml"/>
  <Override PartName="/ppt/tags/tag27.xml" ContentType="application/vnd.openxmlformats-officedocument.presentationml.tags+xml"/>
  <Override PartName="/ppt/notesSlides/notesSlide31.xml" ContentType="application/vnd.openxmlformats-officedocument.presentationml.notesSlide+xml"/>
  <Override PartName="/ppt/tags/tag28.xml" ContentType="application/vnd.openxmlformats-officedocument.presentationml.tags+xml"/>
  <Override PartName="/ppt/notesSlides/notesSlide32.xml" ContentType="application/vnd.openxmlformats-officedocument.presentationml.notesSlide+xml"/>
  <Override PartName="/ppt/tags/tag29.xml" ContentType="application/vnd.openxmlformats-officedocument.presentationml.tags+xml"/>
  <Override PartName="/ppt/notesSlides/notesSlide33.xml" ContentType="application/vnd.openxmlformats-officedocument.presentationml.notesSlide+xml"/>
  <Override PartName="/ppt/tags/tag30.xml" ContentType="application/vnd.openxmlformats-officedocument.presentationml.tags+xml"/>
  <Override PartName="/ppt/notesSlides/notesSlide34.xml" ContentType="application/vnd.openxmlformats-officedocument.presentationml.notesSlide+xml"/>
  <Override PartName="/ppt/tags/tag31.xml" ContentType="application/vnd.openxmlformats-officedocument.presentationml.tags+xml"/>
  <Override PartName="/ppt/notesSlides/notesSlide35.xml" ContentType="application/vnd.openxmlformats-officedocument.presentationml.notesSlide+xml"/>
  <Override PartName="/ppt/tags/tag32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33.xml" ContentType="application/vnd.openxmlformats-officedocument.presentationml.tags+xml"/>
  <Override PartName="/ppt/notesSlides/notesSlide42.xml" ContentType="application/vnd.openxmlformats-officedocument.presentationml.notesSlide+xml"/>
  <Override PartName="/ppt/tags/tag34.xml" ContentType="application/vnd.openxmlformats-officedocument.presentationml.tags+xml"/>
  <Override PartName="/ppt/notesSlides/notesSlide43.xml" ContentType="application/vnd.openxmlformats-officedocument.presentationml.notesSlide+xml"/>
  <Override PartName="/ppt/tags/tag35.xml" ContentType="application/vnd.openxmlformats-officedocument.presentationml.tags+xml"/>
  <Override PartName="/ppt/notesSlides/notesSlide4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6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37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59"/>
  </p:notesMasterIdLst>
  <p:sldIdLst>
    <p:sldId id="256" r:id="rId5"/>
    <p:sldId id="344" r:id="rId6"/>
    <p:sldId id="386" r:id="rId7"/>
    <p:sldId id="494" r:id="rId8"/>
    <p:sldId id="500" r:id="rId9"/>
    <p:sldId id="501" r:id="rId10"/>
    <p:sldId id="502" r:id="rId11"/>
    <p:sldId id="503" r:id="rId12"/>
    <p:sldId id="504" r:id="rId13"/>
    <p:sldId id="505" r:id="rId14"/>
    <p:sldId id="506" r:id="rId15"/>
    <p:sldId id="507" r:id="rId16"/>
    <p:sldId id="508" r:id="rId17"/>
    <p:sldId id="491" r:id="rId18"/>
    <p:sldId id="492" r:id="rId19"/>
    <p:sldId id="439" r:id="rId20"/>
    <p:sldId id="442" r:id="rId21"/>
    <p:sldId id="513" r:id="rId22"/>
    <p:sldId id="440" r:id="rId23"/>
    <p:sldId id="514" r:id="rId24"/>
    <p:sldId id="445" r:id="rId25"/>
    <p:sldId id="446" r:id="rId26"/>
    <p:sldId id="493" r:id="rId27"/>
    <p:sldId id="509" r:id="rId28"/>
    <p:sldId id="515" r:id="rId29"/>
    <p:sldId id="516" r:id="rId30"/>
    <p:sldId id="517" r:id="rId31"/>
    <p:sldId id="510" r:id="rId32"/>
    <p:sldId id="518" r:id="rId33"/>
    <p:sldId id="443" r:id="rId34"/>
    <p:sldId id="520" r:id="rId35"/>
    <p:sldId id="521" r:id="rId36"/>
    <p:sldId id="522" r:id="rId37"/>
    <p:sldId id="528" r:id="rId38"/>
    <p:sldId id="511" r:id="rId39"/>
    <p:sldId id="524" r:id="rId40"/>
    <p:sldId id="429" r:id="rId41"/>
    <p:sldId id="432" r:id="rId42"/>
    <p:sldId id="525" r:id="rId43"/>
    <p:sldId id="526" r:id="rId44"/>
    <p:sldId id="527" r:id="rId45"/>
    <p:sldId id="453" r:id="rId46"/>
    <p:sldId id="468" r:id="rId47"/>
    <p:sldId id="469" r:id="rId48"/>
    <p:sldId id="470" r:id="rId49"/>
    <p:sldId id="456" r:id="rId50"/>
    <p:sldId id="481" r:id="rId51"/>
    <p:sldId id="482" r:id="rId52"/>
    <p:sldId id="483" r:id="rId53"/>
    <p:sldId id="471" r:id="rId54"/>
    <p:sldId id="472" r:id="rId55"/>
    <p:sldId id="480" r:id="rId56"/>
    <p:sldId id="479" r:id="rId57"/>
    <p:sldId id="304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FBFC"/>
    <a:srgbClr val="BE5108"/>
    <a:srgbClr val="1D4999"/>
    <a:srgbClr val="1D4A9B"/>
    <a:srgbClr val="153671"/>
    <a:srgbClr val="883B06"/>
    <a:srgbClr val="A14507"/>
    <a:srgbClr val="C65408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20B7DC-92C1-48FC-8997-AF770F295E6A}" v="39" dt="2022-03-01T05:09:13.785"/>
    <p1510:client id="{63C71B3C-9749-4E48-87BD-C5CB64DE4E5A}" v="3" dt="2022-03-01T01:20:49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4"/>
    <p:restoredTop sz="67954"/>
  </p:normalViewPr>
  <p:slideViewPr>
    <p:cSldViewPr snapToGrid="0" snapToObjects="1">
      <p:cViewPr varScale="1">
        <p:scale>
          <a:sx n="80" d="100"/>
          <a:sy n="80" d="100"/>
        </p:scale>
        <p:origin x="226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, Shihao" userId="6fa16ac1-c46e-45ac-b4b1-7d1579cfb3c6" providerId="ADAL" clId="{2A20B7DC-92C1-48FC-8997-AF770F295E6A}"/>
    <pc:docChg chg="modSld modMainMaster modNotesMaster">
      <pc:chgData name="Xia, Shihao" userId="6fa16ac1-c46e-45ac-b4b1-7d1579cfb3c6" providerId="ADAL" clId="{2A20B7DC-92C1-48FC-8997-AF770F295E6A}" dt="2022-03-01T05:09:13.782" v="59" actId="1076"/>
      <pc:docMkLst>
        <pc:docMk/>
      </pc:docMkLst>
      <pc:sldChg chg="modSp mod modNotes">
        <pc:chgData name="Xia, Shihao" userId="6fa16ac1-c46e-45ac-b4b1-7d1579cfb3c6" providerId="ADAL" clId="{2A20B7DC-92C1-48FC-8997-AF770F295E6A}" dt="2022-03-01T05:02:48.077" v="7" actId="1076"/>
        <pc:sldMkLst>
          <pc:docMk/>
          <pc:sldMk cId="4032539456" sldId="256"/>
        </pc:sldMkLst>
        <pc:spChg chg="mod">
          <ac:chgData name="Xia, Shihao" userId="6fa16ac1-c46e-45ac-b4b1-7d1579cfb3c6" providerId="ADAL" clId="{2A20B7DC-92C1-48FC-8997-AF770F295E6A}" dt="2022-03-01T05:02:48.077" v="7" actId="1076"/>
          <ac:spMkLst>
            <pc:docMk/>
            <pc:sldMk cId="4032539456" sldId="256"/>
            <ac:spMk id="2" creationId="{7A8168F6-36CD-A04E-93E9-5C186B1B4E11}"/>
          </ac:spMkLst>
        </pc:spChg>
        <pc:spChg chg="mod">
          <ac:chgData name="Xia, Shihao" userId="6fa16ac1-c46e-45ac-b4b1-7d1579cfb3c6" providerId="ADAL" clId="{2A20B7DC-92C1-48FC-8997-AF770F295E6A}" dt="2022-03-01T05:02:48.077" v="7" actId="1076"/>
          <ac:spMkLst>
            <pc:docMk/>
            <pc:sldMk cId="4032539456" sldId="256"/>
            <ac:spMk id="4" creationId="{EDFF623A-4EB0-4F3F-BD99-F888554CF626}"/>
          </ac:spMkLst>
        </pc:spChg>
        <pc:spChg chg="mod">
          <ac:chgData name="Xia, Shihao" userId="6fa16ac1-c46e-45ac-b4b1-7d1579cfb3c6" providerId="ADAL" clId="{2A20B7DC-92C1-48FC-8997-AF770F295E6A}" dt="2022-03-01T05:02:48.077" v="7" actId="1076"/>
          <ac:spMkLst>
            <pc:docMk/>
            <pc:sldMk cId="4032539456" sldId="256"/>
            <ac:spMk id="5" creationId="{2DB950D7-895F-4AD4-AED8-8069ABAC3159}"/>
          </ac:spMkLst>
        </pc:spChg>
        <pc:spChg chg="mod">
          <ac:chgData name="Xia, Shihao" userId="6fa16ac1-c46e-45ac-b4b1-7d1579cfb3c6" providerId="ADAL" clId="{2A20B7DC-92C1-48FC-8997-AF770F295E6A}" dt="2022-03-01T05:02:48.077" v="7" actId="1076"/>
          <ac:spMkLst>
            <pc:docMk/>
            <pc:sldMk cId="4032539456" sldId="256"/>
            <ac:spMk id="8" creationId="{3B8F938F-0B26-4734-804F-6BD8091A22E5}"/>
          </ac:spMkLst>
        </pc:spChg>
        <pc:spChg chg="mod">
          <ac:chgData name="Xia, Shihao" userId="6fa16ac1-c46e-45ac-b4b1-7d1579cfb3c6" providerId="ADAL" clId="{2A20B7DC-92C1-48FC-8997-AF770F295E6A}" dt="2022-03-01T05:02:48.077" v="7" actId="1076"/>
          <ac:spMkLst>
            <pc:docMk/>
            <pc:sldMk cId="4032539456" sldId="256"/>
            <ac:spMk id="9" creationId="{89821AD3-8FDD-4C0D-8408-E75EFCCA3DA2}"/>
          </ac:spMkLst>
        </pc:spChg>
        <pc:spChg chg="mod">
          <ac:chgData name="Xia, Shihao" userId="6fa16ac1-c46e-45ac-b4b1-7d1579cfb3c6" providerId="ADAL" clId="{2A20B7DC-92C1-48FC-8997-AF770F295E6A}" dt="2022-03-01T05:02:48.077" v="7" actId="1076"/>
          <ac:spMkLst>
            <pc:docMk/>
            <pc:sldMk cId="4032539456" sldId="256"/>
            <ac:spMk id="11" creationId="{D71E721B-6868-2F4A-9A79-6C36C8FDFBC8}"/>
          </ac:spMkLst>
        </pc:spChg>
        <pc:picChg chg="mod">
          <ac:chgData name="Xia, Shihao" userId="6fa16ac1-c46e-45ac-b4b1-7d1579cfb3c6" providerId="ADAL" clId="{2A20B7DC-92C1-48FC-8997-AF770F295E6A}" dt="2022-03-01T05:02:48.077" v="7" actId="1076"/>
          <ac:picMkLst>
            <pc:docMk/>
            <pc:sldMk cId="4032539456" sldId="256"/>
            <ac:picMk id="7" creationId="{8A557537-384D-4012-A37E-6C7226C483DD}"/>
          </ac:picMkLst>
        </pc:picChg>
        <pc:picChg chg="mod">
          <ac:chgData name="Xia, Shihao" userId="6fa16ac1-c46e-45ac-b4b1-7d1579cfb3c6" providerId="ADAL" clId="{2A20B7DC-92C1-48FC-8997-AF770F295E6A}" dt="2022-03-01T05:02:48.077" v="7" actId="1076"/>
          <ac:picMkLst>
            <pc:docMk/>
            <pc:sldMk cId="4032539456" sldId="256"/>
            <ac:picMk id="10" creationId="{283CEDB3-78FF-8D48-B8A1-AB2ACF552756}"/>
          </ac:picMkLst>
        </pc:picChg>
      </pc:sldChg>
      <pc:sldChg chg="modSp modNotes">
        <pc:chgData name="Xia, Shihao" userId="6fa16ac1-c46e-45ac-b4b1-7d1579cfb3c6" providerId="ADAL" clId="{2A20B7DC-92C1-48FC-8997-AF770F295E6A}" dt="2022-03-01T05:01:38.390" v="6"/>
        <pc:sldMkLst>
          <pc:docMk/>
          <pc:sldMk cId="1208598789" sldId="304"/>
        </pc:sld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1208598789" sldId="304"/>
            <ac:spMk id="2" creationId="{D893BF85-2E45-F948-A231-6DF891F321DF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1208598789" sldId="304"/>
            <ac:spMk id="4" creationId="{DEB9CB06-A7F1-3A42-B960-F24580705CB7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1208598789" sldId="304"/>
            <ac:spMk id="5" creationId="{2DB950D7-895F-4AD4-AED8-8069ABAC3159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1208598789" sldId="304"/>
            <ac:spMk id="6" creationId="{2FFF5195-CF68-4E20-9C30-4CBA996B992B}"/>
          </ac:spMkLst>
        </pc:spChg>
        <pc:picChg chg="mod">
          <ac:chgData name="Xia, Shihao" userId="6fa16ac1-c46e-45ac-b4b1-7d1579cfb3c6" providerId="ADAL" clId="{2A20B7DC-92C1-48FC-8997-AF770F295E6A}" dt="2022-03-01T05:01:38.390" v="6"/>
          <ac:picMkLst>
            <pc:docMk/>
            <pc:sldMk cId="1208598789" sldId="304"/>
            <ac:picMk id="3" creationId="{654532C8-246F-4FBF-A0E1-3BAB60DE733A}"/>
          </ac:picMkLst>
        </pc:picChg>
      </pc:sldChg>
      <pc:sldChg chg="modSp modNotes">
        <pc:chgData name="Xia, Shihao" userId="6fa16ac1-c46e-45ac-b4b1-7d1579cfb3c6" providerId="ADAL" clId="{2A20B7DC-92C1-48FC-8997-AF770F295E6A}" dt="2022-03-01T05:04:24.331" v="8" actId="1076"/>
        <pc:sldMkLst>
          <pc:docMk/>
          <pc:sldMk cId="2073339418" sldId="344"/>
        </pc:sldMkLst>
        <pc:spChg chg="mod">
          <ac:chgData name="Xia, Shihao" userId="6fa16ac1-c46e-45ac-b4b1-7d1579cfb3c6" providerId="ADAL" clId="{2A20B7DC-92C1-48FC-8997-AF770F295E6A}" dt="2022-03-01T05:04:24.331" v="8" actId="1076"/>
          <ac:spMkLst>
            <pc:docMk/>
            <pc:sldMk cId="2073339418" sldId="344"/>
            <ac:spMk id="2" creationId="{F32F21F9-442E-4EA3-AD39-CD22A5A85B31}"/>
          </ac:spMkLst>
        </pc:spChg>
        <pc:spChg chg="mod">
          <ac:chgData name="Xia, Shihao" userId="6fa16ac1-c46e-45ac-b4b1-7d1579cfb3c6" providerId="ADAL" clId="{2A20B7DC-92C1-48FC-8997-AF770F295E6A}" dt="2022-03-01T05:04:24.331" v="8" actId="1076"/>
          <ac:spMkLst>
            <pc:docMk/>
            <pc:sldMk cId="2073339418" sldId="344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4:24.331" v="8" actId="1076"/>
          <ac:spMkLst>
            <pc:docMk/>
            <pc:sldMk cId="2073339418" sldId="344"/>
            <ac:spMk id="8" creationId="{08A4A758-7DBB-4A47-94D5-AFC7729A8221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2073339418" sldId="344"/>
            <ac:spMk id="9" creationId="{6708E4CD-6FBD-C245-A7BB-5FD22D6C9974}"/>
          </ac:spMkLst>
        </pc:spChg>
        <pc:spChg chg="mod">
          <ac:chgData name="Xia, Shihao" userId="6fa16ac1-c46e-45ac-b4b1-7d1579cfb3c6" providerId="ADAL" clId="{2A20B7DC-92C1-48FC-8997-AF770F295E6A}" dt="2022-03-01T05:04:24.331" v="8" actId="1076"/>
          <ac:spMkLst>
            <pc:docMk/>
            <pc:sldMk cId="2073339418" sldId="344"/>
            <ac:spMk id="11" creationId="{DA86718B-BE2E-624E-B392-1BEC7569D980}"/>
          </ac:spMkLst>
        </pc:spChg>
        <pc:spChg chg="mod">
          <ac:chgData name="Xia, Shihao" userId="6fa16ac1-c46e-45ac-b4b1-7d1579cfb3c6" providerId="ADAL" clId="{2A20B7DC-92C1-48FC-8997-AF770F295E6A}" dt="2022-03-01T05:04:24.331" v="8" actId="1076"/>
          <ac:spMkLst>
            <pc:docMk/>
            <pc:sldMk cId="2073339418" sldId="344"/>
            <ac:spMk id="17" creationId="{5E25B4FC-D43D-0649-8014-0DBF1A5E60E3}"/>
          </ac:spMkLst>
        </pc:spChg>
        <pc:spChg chg="mod">
          <ac:chgData name="Xia, Shihao" userId="6fa16ac1-c46e-45ac-b4b1-7d1579cfb3c6" providerId="ADAL" clId="{2A20B7DC-92C1-48FC-8997-AF770F295E6A}" dt="2022-03-01T05:04:24.331" v="8" actId="1076"/>
          <ac:spMkLst>
            <pc:docMk/>
            <pc:sldMk cId="2073339418" sldId="344"/>
            <ac:spMk id="18" creationId="{9F28A689-D93A-3848-A65B-26C109996015}"/>
          </ac:spMkLst>
        </pc:spChg>
        <pc:spChg chg="mod">
          <ac:chgData name="Xia, Shihao" userId="6fa16ac1-c46e-45ac-b4b1-7d1579cfb3c6" providerId="ADAL" clId="{2A20B7DC-92C1-48FC-8997-AF770F295E6A}" dt="2022-03-01T05:04:24.331" v="8" actId="1076"/>
          <ac:spMkLst>
            <pc:docMk/>
            <pc:sldMk cId="2073339418" sldId="344"/>
            <ac:spMk id="20" creationId="{3708FA6C-77CD-4D49-A696-BBC659B38126}"/>
          </ac:spMkLst>
        </pc:spChg>
        <pc:picChg chg="mod">
          <ac:chgData name="Xia, Shihao" userId="6fa16ac1-c46e-45ac-b4b1-7d1579cfb3c6" providerId="ADAL" clId="{2A20B7DC-92C1-48FC-8997-AF770F295E6A}" dt="2022-03-01T05:04:24.331" v="8" actId="1076"/>
          <ac:picMkLst>
            <pc:docMk/>
            <pc:sldMk cId="2073339418" sldId="344"/>
            <ac:picMk id="4" creationId="{A9D9CDEC-A26D-4514-8939-755635AC8949}"/>
          </ac:picMkLst>
        </pc:picChg>
        <pc:picChg chg="mod">
          <ac:chgData name="Xia, Shihao" userId="6fa16ac1-c46e-45ac-b4b1-7d1579cfb3c6" providerId="ADAL" clId="{2A20B7DC-92C1-48FC-8997-AF770F295E6A}" dt="2022-03-01T05:04:24.331" v="8" actId="1076"/>
          <ac:picMkLst>
            <pc:docMk/>
            <pc:sldMk cId="2073339418" sldId="344"/>
            <ac:picMk id="5" creationId="{3069DC6C-25B6-41A6-B817-17601A570CA9}"/>
          </ac:picMkLst>
        </pc:picChg>
        <pc:picChg chg="mod">
          <ac:chgData name="Xia, Shihao" userId="6fa16ac1-c46e-45ac-b4b1-7d1579cfb3c6" providerId="ADAL" clId="{2A20B7DC-92C1-48FC-8997-AF770F295E6A}" dt="2022-03-01T05:04:24.331" v="8" actId="1076"/>
          <ac:picMkLst>
            <pc:docMk/>
            <pc:sldMk cId="2073339418" sldId="344"/>
            <ac:picMk id="6" creationId="{F9C82673-2C3A-4CC0-A6A1-BE927014BCA2}"/>
          </ac:picMkLst>
        </pc:picChg>
        <pc:picChg chg="mod">
          <ac:chgData name="Xia, Shihao" userId="6fa16ac1-c46e-45ac-b4b1-7d1579cfb3c6" providerId="ADAL" clId="{2A20B7DC-92C1-48FC-8997-AF770F295E6A}" dt="2022-03-01T05:04:24.331" v="8" actId="1076"/>
          <ac:picMkLst>
            <pc:docMk/>
            <pc:sldMk cId="2073339418" sldId="344"/>
            <ac:picMk id="12" creationId="{B1A9CB70-BCB0-B844-AEBC-A55D6FF1B2D5}"/>
          </ac:picMkLst>
        </pc:picChg>
        <pc:picChg chg="mod">
          <ac:chgData name="Xia, Shihao" userId="6fa16ac1-c46e-45ac-b4b1-7d1579cfb3c6" providerId="ADAL" clId="{2A20B7DC-92C1-48FC-8997-AF770F295E6A}" dt="2022-03-01T05:04:24.331" v="8" actId="1076"/>
          <ac:picMkLst>
            <pc:docMk/>
            <pc:sldMk cId="2073339418" sldId="344"/>
            <ac:picMk id="15" creationId="{FE6B0393-2290-1849-AD30-CD960AF8BC68}"/>
          </ac:picMkLst>
        </pc:picChg>
        <pc:picChg chg="mod">
          <ac:chgData name="Xia, Shihao" userId="6fa16ac1-c46e-45ac-b4b1-7d1579cfb3c6" providerId="ADAL" clId="{2A20B7DC-92C1-48FC-8997-AF770F295E6A}" dt="2022-03-01T05:04:24.331" v="8" actId="1076"/>
          <ac:picMkLst>
            <pc:docMk/>
            <pc:sldMk cId="2073339418" sldId="344"/>
            <ac:picMk id="16" creationId="{600DE073-7FFA-DA44-8B62-E64A29CB08A6}"/>
          </ac:picMkLst>
        </pc:picChg>
        <pc:picChg chg="mod">
          <ac:chgData name="Xia, Shihao" userId="6fa16ac1-c46e-45ac-b4b1-7d1579cfb3c6" providerId="ADAL" clId="{2A20B7DC-92C1-48FC-8997-AF770F295E6A}" dt="2022-03-01T05:04:24.331" v="8" actId="1076"/>
          <ac:picMkLst>
            <pc:docMk/>
            <pc:sldMk cId="2073339418" sldId="344"/>
            <ac:picMk id="1026" creationId="{A9CC96C9-0E79-A045-AF39-ED05D00A4D45}"/>
          </ac:picMkLst>
        </pc:picChg>
        <pc:cxnChg chg="mod">
          <ac:chgData name="Xia, Shihao" userId="6fa16ac1-c46e-45ac-b4b1-7d1579cfb3c6" providerId="ADAL" clId="{2A20B7DC-92C1-48FC-8997-AF770F295E6A}" dt="2022-03-01T05:04:24.331" v="8" actId="1076"/>
          <ac:cxnSpMkLst>
            <pc:docMk/>
            <pc:sldMk cId="2073339418" sldId="344"/>
            <ac:cxnSpMk id="13" creationId="{472DAFA9-264B-3640-91B1-D2A4FC481533}"/>
          </ac:cxnSpMkLst>
        </pc:cxnChg>
        <pc:cxnChg chg="mod">
          <ac:chgData name="Xia, Shihao" userId="6fa16ac1-c46e-45ac-b4b1-7d1579cfb3c6" providerId="ADAL" clId="{2A20B7DC-92C1-48FC-8997-AF770F295E6A}" dt="2022-03-01T05:04:24.331" v="8" actId="1076"/>
          <ac:cxnSpMkLst>
            <pc:docMk/>
            <pc:sldMk cId="2073339418" sldId="344"/>
            <ac:cxnSpMk id="14" creationId="{D8672335-AE7B-594C-8433-AC3C86585120}"/>
          </ac:cxnSpMkLst>
        </pc:cxnChg>
      </pc:sldChg>
      <pc:sldChg chg="modSp mod modNotes">
        <pc:chgData name="Xia, Shihao" userId="6fa16ac1-c46e-45ac-b4b1-7d1579cfb3c6" providerId="ADAL" clId="{2A20B7DC-92C1-48FC-8997-AF770F295E6A}" dt="2022-03-01T05:04:34.695" v="9" actId="1076"/>
        <pc:sldMkLst>
          <pc:docMk/>
          <pc:sldMk cId="2381176141" sldId="386"/>
        </pc:sldMkLst>
        <pc:spChg chg="mod">
          <ac:chgData name="Xia, Shihao" userId="6fa16ac1-c46e-45ac-b4b1-7d1579cfb3c6" providerId="ADAL" clId="{2A20B7DC-92C1-48FC-8997-AF770F295E6A}" dt="2022-03-01T05:04:34.695" v="9" actId="1076"/>
          <ac:spMkLst>
            <pc:docMk/>
            <pc:sldMk cId="2381176141" sldId="386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4:34.695" v="9" actId="1076"/>
          <ac:spMkLst>
            <pc:docMk/>
            <pc:sldMk cId="2381176141" sldId="386"/>
            <ac:spMk id="5" creationId="{2BA90E2D-2E4B-46CD-83C0-70AD412B65BB}"/>
          </ac:spMkLst>
        </pc:spChg>
        <pc:spChg chg="mod">
          <ac:chgData name="Xia, Shihao" userId="6fa16ac1-c46e-45ac-b4b1-7d1579cfb3c6" providerId="ADAL" clId="{2A20B7DC-92C1-48FC-8997-AF770F295E6A}" dt="2022-03-01T05:04:34.695" v="9" actId="1076"/>
          <ac:spMkLst>
            <pc:docMk/>
            <pc:sldMk cId="2381176141" sldId="386"/>
            <ac:spMk id="6" creationId="{C2E0B632-04EE-6C4F-B58C-87422217C339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2381176141" sldId="386"/>
            <ac:spMk id="7" creationId="{9C69F624-F068-6E44-A102-7B0F014A30B1}"/>
          </ac:spMkLst>
        </pc:spChg>
        <pc:spChg chg="mod">
          <ac:chgData name="Xia, Shihao" userId="6fa16ac1-c46e-45ac-b4b1-7d1579cfb3c6" providerId="ADAL" clId="{2A20B7DC-92C1-48FC-8997-AF770F295E6A}" dt="2022-03-01T05:04:34.695" v="9" actId="1076"/>
          <ac:spMkLst>
            <pc:docMk/>
            <pc:sldMk cId="2381176141" sldId="386"/>
            <ac:spMk id="9" creationId="{E7C1E2B9-1462-CD4B-AE46-9ADFBC396551}"/>
          </ac:spMkLst>
        </pc:spChg>
        <pc:picChg chg="mod">
          <ac:chgData name="Xia, Shihao" userId="6fa16ac1-c46e-45ac-b4b1-7d1579cfb3c6" providerId="ADAL" clId="{2A20B7DC-92C1-48FC-8997-AF770F295E6A}" dt="2022-03-01T05:04:34.695" v="9" actId="1076"/>
          <ac:picMkLst>
            <pc:docMk/>
            <pc:sldMk cId="2381176141" sldId="386"/>
            <ac:picMk id="4" creationId="{01A2E052-7759-D349-9311-B3909AE1665A}"/>
          </ac:picMkLst>
        </pc:picChg>
        <pc:picChg chg="mod">
          <ac:chgData name="Xia, Shihao" userId="6fa16ac1-c46e-45ac-b4b1-7d1579cfb3c6" providerId="ADAL" clId="{2A20B7DC-92C1-48FC-8997-AF770F295E6A}" dt="2022-03-01T05:04:34.695" v="9" actId="1076"/>
          <ac:picMkLst>
            <pc:docMk/>
            <pc:sldMk cId="2381176141" sldId="386"/>
            <ac:picMk id="8" creationId="{B8CC8F42-BAAB-4CBC-A75C-B418384AECC2}"/>
          </ac:picMkLst>
        </pc:picChg>
        <pc:picChg chg="mod">
          <ac:chgData name="Xia, Shihao" userId="6fa16ac1-c46e-45ac-b4b1-7d1579cfb3c6" providerId="ADAL" clId="{2A20B7DC-92C1-48FC-8997-AF770F295E6A}" dt="2022-03-01T05:04:34.695" v="9" actId="1076"/>
          <ac:picMkLst>
            <pc:docMk/>
            <pc:sldMk cId="2381176141" sldId="386"/>
            <ac:picMk id="10" creationId="{5D623A27-8241-4919-B983-9DEDEDA0EAE0}"/>
          </ac:picMkLst>
        </pc:picChg>
        <pc:picChg chg="mod">
          <ac:chgData name="Xia, Shihao" userId="6fa16ac1-c46e-45ac-b4b1-7d1579cfb3c6" providerId="ADAL" clId="{2A20B7DC-92C1-48FC-8997-AF770F295E6A}" dt="2022-03-01T05:04:34.695" v="9" actId="1076"/>
          <ac:picMkLst>
            <pc:docMk/>
            <pc:sldMk cId="2381176141" sldId="386"/>
            <ac:picMk id="11" creationId="{E07557ED-42B2-4B9D-96A5-41AC006EDE14}"/>
          </ac:picMkLst>
        </pc:picChg>
        <pc:picChg chg="mod">
          <ac:chgData name="Xia, Shihao" userId="6fa16ac1-c46e-45ac-b4b1-7d1579cfb3c6" providerId="ADAL" clId="{2A20B7DC-92C1-48FC-8997-AF770F295E6A}" dt="2022-03-01T05:04:34.695" v="9" actId="1076"/>
          <ac:picMkLst>
            <pc:docMk/>
            <pc:sldMk cId="2381176141" sldId="386"/>
            <ac:picMk id="14" creationId="{03CF61A3-F08D-4E8A-B061-4BDE9D38B567}"/>
          </ac:picMkLst>
        </pc:picChg>
        <pc:picChg chg="mod">
          <ac:chgData name="Xia, Shihao" userId="6fa16ac1-c46e-45ac-b4b1-7d1579cfb3c6" providerId="ADAL" clId="{2A20B7DC-92C1-48FC-8997-AF770F295E6A}" dt="2022-03-01T05:04:34.695" v="9" actId="1076"/>
          <ac:picMkLst>
            <pc:docMk/>
            <pc:sldMk cId="2381176141" sldId="386"/>
            <ac:picMk id="15" creationId="{90B0AA26-16E8-473F-8634-A66B127713EA}"/>
          </ac:picMkLst>
        </pc:picChg>
        <pc:picChg chg="mod">
          <ac:chgData name="Xia, Shihao" userId="6fa16ac1-c46e-45ac-b4b1-7d1579cfb3c6" providerId="ADAL" clId="{2A20B7DC-92C1-48FC-8997-AF770F295E6A}" dt="2022-03-01T05:04:34.695" v="9" actId="1076"/>
          <ac:picMkLst>
            <pc:docMk/>
            <pc:sldMk cId="2381176141" sldId="386"/>
            <ac:picMk id="16" creationId="{7F35F2BE-98F4-41FA-B211-B45F5762A619}"/>
          </ac:picMkLst>
        </pc:picChg>
        <pc:picChg chg="mod">
          <ac:chgData name="Xia, Shihao" userId="6fa16ac1-c46e-45ac-b4b1-7d1579cfb3c6" providerId="ADAL" clId="{2A20B7DC-92C1-48FC-8997-AF770F295E6A}" dt="2022-03-01T05:04:34.695" v="9" actId="1076"/>
          <ac:picMkLst>
            <pc:docMk/>
            <pc:sldMk cId="2381176141" sldId="386"/>
            <ac:picMk id="17" creationId="{A888A860-D880-48CF-A4D7-221804FF2A8C}"/>
          </ac:picMkLst>
        </pc:picChg>
        <pc:picChg chg="mod">
          <ac:chgData name="Xia, Shihao" userId="6fa16ac1-c46e-45ac-b4b1-7d1579cfb3c6" providerId="ADAL" clId="{2A20B7DC-92C1-48FC-8997-AF770F295E6A}" dt="2022-03-01T05:04:34.695" v="9" actId="1076"/>
          <ac:picMkLst>
            <pc:docMk/>
            <pc:sldMk cId="2381176141" sldId="386"/>
            <ac:picMk id="18" creationId="{EFF226EF-7166-4D04-B977-2C7DF4D16ADD}"/>
          </ac:picMkLst>
        </pc:picChg>
        <pc:picChg chg="mod">
          <ac:chgData name="Xia, Shihao" userId="6fa16ac1-c46e-45ac-b4b1-7d1579cfb3c6" providerId="ADAL" clId="{2A20B7DC-92C1-48FC-8997-AF770F295E6A}" dt="2022-03-01T05:04:34.695" v="9" actId="1076"/>
          <ac:picMkLst>
            <pc:docMk/>
            <pc:sldMk cId="2381176141" sldId="386"/>
            <ac:picMk id="19" creationId="{A04AD419-83A3-4583-978C-4EBCEF89043F}"/>
          </ac:picMkLst>
        </pc:picChg>
      </pc:sldChg>
      <pc:sldChg chg="modSp modNotes">
        <pc:chgData name="Xia, Shihao" userId="6fa16ac1-c46e-45ac-b4b1-7d1579cfb3c6" providerId="ADAL" clId="{2A20B7DC-92C1-48FC-8997-AF770F295E6A}" dt="2022-03-01T05:08:05.930" v="44" actId="1076"/>
        <pc:sldMkLst>
          <pc:docMk/>
          <pc:sldMk cId="1817798486" sldId="429"/>
        </pc:sld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1817798486" sldId="429"/>
            <ac:spMk id="2" creationId="{6663075F-BF22-404F-87E7-3FD550CF5D24}"/>
          </ac:spMkLst>
        </pc:spChg>
        <pc:spChg chg="mod">
          <ac:chgData name="Xia, Shihao" userId="6fa16ac1-c46e-45ac-b4b1-7d1579cfb3c6" providerId="ADAL" clId="{2A20B7DC-92C1-48FC-8997-AF770F295E6A}" dt="2022-03-01T05:08:05.930" v="44" actId="1076"/>
          <ac:spMkLst>
            <pc:docMk/>
            <pc:sldMk cId="1817798486" sldId="429"/>
            <ac:spMk id="7" creationId="{53087A3B-A046-47AB-A2E9-3B6CE13C308B}"/>
          </ac:spMkLst>
        </pc:spChg>
        <pc:spChg chg="mod">
          <ac:chgData name="Xia, Shihao" userId="6fa16ac1-c46e-45ac-b4b1-7d1579cfb3c6" providerId="ADAL" clId="{2A20B7DC-92C1-48FC-8997-AF770F295E6A}" dt="2022-03-01T05:08:05.930" v="44" actId="1076"/>
          <ac:spMkLst>
            <pc:docMk/>
            <pc:sldMk cId="1817798486" sldId="429"/>
            <ac:spMk id="8" creationId="{4DA0C0FF-2231-AF47-92F9-7FC833CE2606}"/>
          </ac:spMkLst>
        </pc:spChg>
        <pc:spChg chg="mod">
          <ac:chgData name="Xia, Shihao" userId="6fa16ac1-c46e-45ac-b4b1-7d1579cfb3c6" providerId="ADAL" clId="{2A20B7DC-92C1-48FC-8997-AF770F295E6A}" dt="2022-03-01T05:08:05.930" v="44" actId="1076"/>
          <ac:spMkLst>
            <pc:docMk/>
            <pc:sldMk cId="1817798486" sldId="429"/>
            <ac:spMk id="12" creationId="{DD2F1880-36AB-F840-AE35-0F0ED37948B8}"/>
          </ac:spMkLst>
        </pc:spChg>
        <pc:spChg chg="mod">
          <ac:chgData name="Xia, Shihao" userId="6fa16ac1-c46e-45ac-b4b1-7d1579cfb3c6" providerId="ADAL" clId="{2A20B7DC-92C1-48FC-8997-AF770F295E6A}" dt="2022-03-01T05:08:05.930" v="44" actId="1076"/>
          <ac:spMkLst>
            <pc:docMk/>
            <pc:sldMk cId="1817798486" sldId="429"/>
            <ac:spMk id="13" creationId="{6CA458AD-4A94-D740-9D27-DD46902EFB31}"/>
          </ac:spMkLst>
        </pc:spChg>
        <pc:graphicFrameChg chg="mod">
          <ac:chgData name="Xia, Shihao" userId="6fa16ac1-c46e-45ac-b4b1-7d1579cfb3c6" providerId="ADAL" clId="{2A20B7DC-92C1-48FC-8997-AF770F295E6A}" dt="2022-03-01T05:08:05.930" v="44" actId="1076"/>
          <ac:graphicFrameMkLst>
            <pc:docMk/>
            <pc:sldMk cId="1817798486" sldId="429"/>
            <ac:graphicFrameMk id="6" creationId="{2A40375A-F9B7-1647-B794-032759103A96}"/>
          </ac:graphicFrameMkLst>
        </pc:graphicFrameChg>
      </pc:sldChg>
      <pc:sldChg chg="modSp modNotes">
        <pc:chgData name="Xia, Shihao" userId="6fa16ac1-c46e-45ac-b4b1-7d1579cfb3c6" providerId="ADAL" clId="{2A20B7DC-92C1-48FC-8997-AF770F295E6A}" dt="2022-03-01T05:08:09.799" v="45" actId="1076"/>
        <pc:sldMkLst>
          <pc:docMk/>
          <pc:sldMk cId="2398331710" sldId="432"/>
        </pc:sld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2398331710" sldId="432"/>
            <ac:spMk id="3" creationId="{F6C21E7D-C3E9-8947-AC2F-4B6232A3158F}"/>
          </ac:spMkLst>
        </pc:spChg>
        <pc:spChg chg="mod">
          <ac:chgData name="Xia, Shihao" userId="6fa16ac1-c46e-45ac-b4b1-7d1579cfb3c6" providerId="ADAL" clId="{2A20B7DC-92C1-48FC-8997-AF770F295E6A}" dt="2022-03-01T05:08:09.799" v="45" actId="1076"/>
          <ac:spMkLst>
            <pc:docMk/>
            <pc:sldMk cId="2398331710" sldId="432"/>
            <ac:spMk id="7" creationId="{53087A3B-A046-47AB-A2E9-3B6CE13C308B}"/>
          </ac:spMkLst>
        </pc:spChg>
        <pc:spChg chg="mod">
          <ac:chgData name="Xia, Shihao" userId="6fa16ac1-c46e-45ac-b4b1-7d1579cfb3c6" providerId="ADAL" clId="{2A20B7DC-92C1-48FC-8997-AF770F295E6A}" dt="2022-03-01T05:08:09.799" v="45" actId="1076"/>
          <ac:spMkLst>
            <pc:docMk/>
            <pc:sldMk cId="2398331710" sldId="432"/>
            <ac:spMk id="8" creationId="{4DA0C0FF-2231-AF47-92F9-7FC833CE2606}"/>
          </ac:spMkLst>
        </pc:spChg>
        <pc:spChg chg="mod">
          <ac:chgData name="Xia, Shihao" userId="6fa16ac1-c46e-45ac-b4b1-7d1579cfb3c6" providerId="ADAL" clId="{2A20B7DC-92C1-48FC-8997-AF770F295E6A}" dt="2022-03-01T05:08:09.799" v="45" actId="1076"/>
          <ac:spMkLst>
            <pc:docMk/>
            <pc:sldMk cId="2398331710" sldId="432"/>
            <ac:spMk id="13" creationId="{6CA458AD-4A94-D740-9D27-DD46902EFB31}"/>
          </ac:spMkLst>
        </pc:spChg>
        <pc:spChg chg="mod">
          <ac:chgData name="Xia, Shihao" userId="6fa16ac1-c46e-45ac-b4b1-7d1579cfb3c6" providerId="ADAL" clId="{2A20B7DC-92C1-48FC-8997-AF770F295E6A}" dt="2022-03-01T05:08:09.799" v="45" actId="1076"/>
          <ac:spMkLst>
            <pc:docMk/>
            <pc:sldMk cId="2398331710" sldId="432"/>
            <ac:spMk id="14" creationId="{3CE6EB69-B82C-A742-9EC5-813B0EAD11E8}"/>
          </ac:spMkLst>
        </pc:spChg>
        <pc:graphicFrameChg chg="mod">
          <ac:chgData name="Xia, Shihao" userId="6fa16ac1-c46e-45ac-b4b1-7d1579cfb3c6" providerId="ADAL" clId="{2A20B7DC-92C1-48FC-8997-AF770F295E6A}" dt="2022-03-01T05:08:09.799" v="45" actId="1076"/>
          <ac:graphicFrameMkLst>
            <pc:docMk/>
            <pc:sldMk cId="2398331710" sldId="432"/>
            <ac:graphicFrameMk id="6" creationId="{2A40375A-F9B7-1647-B794-032759103A96}"/>
          </ac:graphicFrameMkLst>
        </pc:graphicFrameChg>
      </pc:sldChg>
      <pc:sldChg chg="modSp mod modNotes">
        <pc:chgData name="Xia, Shihao" userId="6fa16ac1-c46e-45ac-b4b1-7d1579cfb3c6" providerId="ADAL" clId="{2A20B7DC-92C1-48FC-8997-AF770F295E6A}" dt="2022-03-01T05:06:06.473" v="23" actId="1076"/>
        <pc:sldMkLst>
          <pc:docMk/>
          <pc:sldMk cId="3244570348" sldId="439"/>
        </pc:sldMkLst>
        <pc:spChg chg="mod">
          <ac:chgData name="Xia, Shihao" userId="6fa16ac1-c46e-45ac-b4b1-7d1579cfb3c6" providerId="ADAL" clId="{2A20B7DC-92C1-48FC-8997-AF770F295E6A}" dt="2022-03-01T05:06:06.473" v="23" actId="1076"/>
          <ac:spMkLst>
            <pc:docMk/>
            <pc:sldMk cId="3244570348" sldId="439"/>
            <ac:spMk id="2" creationId="{619E2364-21FB-1348-B9B1-CA83F42FFBD2}"/>
          </ac:spMkLst>
        </pc:spChg>
        <pc:spChg chg="mod">
          <ac:chgData name="Xia, Shihao" userId="6fa16ac1-c46e-45ac-b4b1-7d1579cfb3c6" providerId="ADAL" clId="{2A20B7DC-92C1-48FC-8997-AF770F295E6A}" dt="2022-03-01T05:06:06.473" v="23" actId="1076"/>
          <ac:spMkLst>
            <pc:docMk/>
            <pc:sldMk cId="3244570348" sldId="439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6:06.473" v="23" actId="1076"/>
          <ac:spMkLst>
            <pc:docMk/>
            <pc:sldMk cId="3244570348" sldId="439"/>
            <ac:spMk id="4" creationId="{71B1DF46-F7C9-A148-8B6B-5D81EE80E2EF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3244570348" sldId="439"/>
            <ac:spMk id="5" creationId="{EBF4556A-68CF-E048-93C5-42F796BD6F8D}"/>
          </ac:spMkLst>
        </pc:spChg>
        <pc:spChg chg="mod">
          <ac:chgData name="Xia, Shihao" userId="6fa16ac1-c46e-45ac-b4b1-7d1579cfb3c6" providerId="ADAL" clId="{2A20B7DC-92C1-48FC-8997-AF770F295E6A}" dt="2022-03-01T05:06:06.473" v="23" actId="1076"/>
          <ac:spMkLst>
            <pc:docMk/>
            <pc:sldMk cId="3244570348" sldId="439"/>
            <ac:spMk id="8" creationId="{43546F0C-2981-C24A-8EE5-9DAA5A9D3711}"/>
          </ac:spMkLst>
        </pc:spChg>
        <pc:spChg chg="mod">
          <ac:chgData name="Xia, Shihao" userId="6fa16ac1-c46e-45ac-b4b1-7d1579cfb3c6" providerId="ADAL" clId="{2A20B7DC-92C1-48FC-8997-AF770F295E6A}" dt="2022-03-01T05:06:06.473" v="23" actId="1076"/>
          <ac:spMkLst>
            <pc:docMk/>
            <pc:sldMk cId="3244570348" sldId="439"/>
            <ac:spMk id="9" creationId="{C44A3A22-BCF1-E942-BF04-4F5347C1F702}"/>
          </ac:spMkLst>
        </pc:spChg>
        <pc:spChg chg="mod">
          <ac:chgData name="Xia, Shihao" userId="6fa16ac1-c46e-45ac-b4b1-7d1579cfb3c6" providerId="ADAL" clId="{2A20B7DC-92C1-48FC-8997-AF770F295E6A}" dt="2022-03-01T05:06:06.473" v="23" actId="1076"/>
          <ac:spMkLst>
            <pc:docMk/>
            <pc:sldMk cId="3244570348" sldId="439"/>
            <ac:spMk id="11" creationId="{4D3E693F-B9E0-9A4A-BD88-19DED2D446A9}"/>
          </ac:spMkLst>
        </pc:spChg>
        <pc:spChg chg="mod">
          <ac:chgData name="Xia, Shihao" userId="6fa16ac1-c46e-45ac-b4b1-7d1579cfb3c6" providerId="ADAL" clId="{2A20B7DC-92C1-48FC-8997-AF770F295E6A}" dt="2022-03-01T05:06:06.473" v="23" actId="1076"/>
          <ac:spMkLst>
            <pc:docMk/>
            <pc:sldMk cId="3244570348" sldId="439"/>
            <ac:spMk id="12" creationId="{87B4BD5B-E957-A147-87B1-2CDD77E95BFE}"/>
          </ac:spMkLst>
        </pc:spChg>
        <pc:spChg chg="mod">
          <ac:chgData name="Xia, Shihao" userId="6fa16ac1-c46e-45ac-b4b1-7d1579cfb3c6" providerId="ADAL" clId="{2A20B7DC-92C1-48FC-8997-AF770F295E6A}" dt="2022-03-01T05:06:06.473" v="23" actId="1076"/>
          <ac:spMkLst>
            <pc:docMk/>
            <pc:sldMk cId="3244570348" sldId="439"/>
            <ac:spMk id="24" creationId="{93FB9044-408B-4092-9726-3162B79A0A66}"/>
          </ac:spMkLst>
        </pc:spChg>
        <pc:spChg chg="mod">
          <ac:chgData name="Xia, Shihao" userId="6fa16ac1-c46e-45ac-b4b1-7d1579cfb3c6" providerId="ADAL" clId="{2A20B7DC-92C1-48FC-8997-AF770F295E6A}" dt="2022-03-01T05:06:06.473" v="23" actId="1076"/>
          <ac:spMkLst>
            <pc:docMk/>
            <pc:sldMk cId="3244570348" sldId="439"/>
            <ac:spMk id="34" creationId="{A7CE9C2A-E9F3-4E4C-BF2D-2DBE52CB3333}"/>
          </ac:spMkLst>
        </pc:spChg>
        <pc:spChg chg="mod">
          <ac:chgData name="Xia, Shihao" userId="6fa16ac1-c46e-45ac-b4b1-7d1579cfb3c6" providerId="ADAL" clId="{2A20B7DC-92C1-48FC-8997-AF770F295E6A}" dt="2022-03-01T05:06:06.473" v="23" actId="1076"/>
          <ac:spMkLst>
            <pc:docMk/>
            <pc:sldMk cId="3244570348" sldId="439"/>
            <ac:spMk id="35" creationId="{85FF381F-7E7A-3047-99FC-437AE9555257}"/>
          </ac:spMkLst>
        </pc:spChg>
      </pc:sldChg>
      <pc:sldChg chg="modSp mod modNotes">
        <pc:chgData name="Xia, Shihao" userId="6fa16ac1-c46e-45ac-b4b1-7d1579cfb3c6" providerId="ADAL" clId="{2A20B7DC-92C1-48FC-8997-AF770F295E6A}" dt="2022-03-01T05:06:29.356" v="26" actId="1076"/>
        <pc:sldMkLst>
          <pc:docMk/>
          <pc:sldMk cId="3079530019" sldId="440"/>
        </pc:sldMkLst>
        <pc:spChg chg="mod">
          <ac:chgData name="Xia, Shihao" userId="6fa16ac1-c46e-45ac-b4b1-7d1579cfb3c6" providerId="ADAL" clId="{2A20B7DC-92C1-48FC-8997-AF770F295E6A}" dt="2022-03-01T05:06:29.356" v="26" actId="1076"/>
          <ac:spMkLst>
            <pc:docMk/>
            <pc:sldMk cId="3079530019" sldId="440"/>
            <ac:spMk id="2" creationId="{619E2364-21FB-1348-B9B1-CA83F42FFBD2}"/>
          </ac:spMkLst>
        </pc:spChg>
        <pc:spChg chg="mod">
          <ac:chgData name="Xia, Shihao" userId="6fa16ac1-c46e-45ac-b4b1-7d1579cfb3c6" providerId="ADAL" clId="{2A20B7DC-92C1-48FC-8997-AF770F295E6A}" dt="2022-03-01T05:06:29.356" v="26" actId="1076"/>
          <ac:spMkLst>
            <pc:docMk/>
            <pc:sldMk cId="3079530019" sldId="440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3079530019" sldId="440"/>
            <ac:spMk id="4" creationId="{1C7610FB-59EC-F044-BB94-C12A8BF6E872}"/>
          </ac:spMkLst>
        </pc:spChg>
        <pc:spChg chg="mod">
          <ac:chgData name="Xia, Shihao" userId="6fa16ac1-c46e-45ac-b4b1-7d1579cfb3c6" providerId="ADAL" clId="{2A20B7DC-92C1-48FC-8997-AF770F295E6A}" dt="2022-03-01T05:06:29.356" v="26" actId="1076"/>
          <ac:spMkLst>
            <pc:docMk/>
            <pc:sldMk cId="3079530019" sldId="440"/>
            <ac:spMk id="7" creationId="{65FB855B-F3F5-3245-98AA-2D8340183A46}"/>
          </ac:spMkLst>
        </pc:spChg>
        <pc:spChg chg="mod">
          <ac:chgData name="Xia, Shihao" userId="6fa16ac1-c46e-45ac-b4b1-7d1579cfb3c6" providerId="ADAL" clId="{2A20B7DC-92C1-48FC-8997-AF770F295E6A}" dt="2022-03-01T05:06:29.356" v="26" actId="1076"/>
          <ac:spMkLst>
            <pc:docMk/>
            <pc:sldMk cId="3079530019" sldId="440"/>
            <ac:spMk id="11" creationId="{4D3E693F-B9E0-9A4A-BD88-19DED2D446A9}"/>
          </ac:spMkLst>
        </pc:spChg>
        <pc:spChg chg="mod">
          <ac:chgData name="Xia, Shihao" userId="6fa16ac1-c46e-45ac-b4b1-7d1579cfb3c6" providerId="ADAL" clId="{2A20B7DC-92C1-48FC-8997-AF770F295E6A}" dt="2022-03-01T05:06:29.356" v="26" actId="1076"/>
          <ac:spMkLst>
            <pc:docMk/>
            <pc:sldMk cId="3079530019" sldId="440"/>
            <ac:spMk id="12" creationId="{87B4BD5B-E957-A147-87B1-2CDD77E95BFE}"/>
          </ac:spMkLst>
        </pc:spChg>
        <pc:spChg chg="mod">
          <ac:chgData name="Xia, Shihao" userId="6fa16ac1-c46e-45ac-b4b1-7d1579cfb3c6" providerId="ADAL" clId="{2A20B7DC-92C1-48FC-8997-AF770F295E6A}" dt="2022-03-01T05:06:29.356" v="26" actId="1076"/>
          <ac:spMkLst>
            <pc:docMk/>
            <pc:sldMk cId="3079530019" sldId="440"/>
            <ac:spMk id="24" creationId="{93FB9044-408B-4092-9726-3162B79A0A66}"/>
          </ac:spMkLst>
        </pc:spChg>
        <pc:spChg chg="mod">
          <ac:chgData name="Xia, Shihao" userId="6fa16ac1-c46e-45ac-b4b1-7d1579cfb3c6" providerId="ADAL" clId="{2A20B7DC-92C1-48FC-8997-AF770F295E6A}" dt="2022-03-01T05:06:29.356" v="26" actId="1076"/>
          <ac:spMkLst>
            <pc:docMk/>
            <pc:sldMk cId="3079530019" sldId="440"/>
            <ac:spMk id="39" creationId="{53B0A518-D855-EC47-BCD3-FECDB45F5165}"/>
          </ac:spMkLst>
        </pc:spChg>
      </pc:sldChg>
      <pc:sldChg chg="modSp mod modNotes">
        <pc:chgData name="Xia, Shihao" userId="6fa16ac1-c46e-45ac-b4b1-7d1579cfb3c6" providerId="ADAL" clId="{2A20B7DC-92C1-48FC-8997-AF770F295E6A}" dt="2022-03-01T05:06:13.850" v="24" actId="1076"/>
        <pc:sldMkLst>
          <pc:docMk/>
          <pc:sldMk cId="3484893137" sldId="442"/>
        </pc:sldMkLst>
        <pc:spChg chg="mod">
          <ac:chgData name="Xia, Shihao" userId="6fa16ac1-c46e-45ac-b4b1-7d1579cfb3c6" providerId="ADAL" clId="{2A20B7DC-92C1-48FC-8997-AF770F295E6A}" dt="2022-03-01T05:06:13.850" v="24" actId="1076"/>
          <ac:spMkLst>
            <pc:docMk/>
            <pc:sldMk cId="3484893137" sldId="442"/>
            <ac:spMk id="2" creationId="{619E2364-21FB-1348-B9B1-CA83F42FFBD2}"/>
          </ac:spMkLst>
        </pc:spChg>
        <pc:spChg chg="mod">
          <ac:chgData name="Xia, Shihao" userId="6fa16ac1-c46e-45ac-b4b1-7d1579cfb3c6" providerId="ADAL" clId="{2A20B7DC-92C1-48FC-8997-AF770F295E6A}" dt="2022-03-01T05:06:13.850" v="24" actId="1076"/>
          <ac:spMkLst>
            <pc:docMk/>
            <pc:sldMk cId="3484893137" sldId="442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3484893137" sldId="442"/>
            <ac:spMk id="4" creationId="{09A6C023-E609-6D4C-AE70-B0B96F150F69}"/>
          </ac:spMkLst>
        </pc:spChg>
        <pc:spChg chg="mod">
          <ac:chgData name="Xia, Shihao" userId="6fa16ac1-c46e-45ac-b4b1-7d1579cfb3c6" providerId="ADAL" clId="{2A20B7DC-92C1-48FC-8997-AF770F295E6A}" dt="2022-03-01T05:06:13.850" v="24" actId="1076"/>
          <ac:spMkLst>
            <pc:docMk/>
            <pc:sldMk cId="3484893137" sldId="442"/>
            <ac:spMk id="7" creationId="{65FB855B-F3F5-3245-98AA-2D8340183A46}"/>
          </ac:spMkLst>
        </pc:spChg>
        <pc:spChg chg="mod">
          <ac:chgData name="Xia, Shihao" userId="6fa16ac1-c46e-45ac-b4b1-7d1579cfb3c6" providerId="ADAL" clId="{2A20B7DC-92C1-48FC-8997-AF770F295E6A}" dt="2022-03-01T05:06:13.850" v="24" actId="1076"/>
          <ac:spMkLst>
            <pc:docMk/>
            <pc:sldMk cId="3484893137" sldId="442"/>
            <ac:spMk id="8" creationId="{FE844634-C344-A34F-A459-EB76E2BEC5D9}"/>
          </ac:spMkLst>
        </pc:spChg>
        <pc:spChg chg="mod">
          <ac:chgData name="Xia, Shihao" userId="6fa16ac1-c46e-45ac-b4b1-7d1579cfb3c6" providerId="ADAL" clId="{2A20B7DC-92C1-48FC-8997-AF770F295E6A}" dt="2022-03-01T05:06:13.850" v="24" actId="1076"/>
          <ac:spMkLst>
            <pc:docMk/>
            <pc:sldMk cId="3484893137" sldId="442"/>
            <ac:spMk id="9" creationId="{91B7B316-75EF-374E-91F9-6B7B33967F5D}"/>
          </ac:spMkLst>
        </pc:spChg>
        <pc:spChg chg="mod">
          <ac:chgData name="Xia, Shihao" userId="6fa16ac1-c46e-45ac-b4b1-7d1579cfb3c6" providerId="ADAL" clId="{2A20B7DC-92C1-48FC-8997-AF770F295E6A}" dt="2022-03-01T05:06:13.850" v="24" actId="1076"/>
          <ac:spMkLst>
            <pc:docMk/>
            <pc:sldMk cId="3484893137" sldId="442"/>
            <ac:spMk id="10" creationId="{8AFBB354-7C95-794A-92C7-A62154A30924}"/>
          </ac:spMkLst>
        </pc:spChg>
        <pc:spChg chg="mod">
          <ac:chgData name="Xia, Shihao" userId="6fa16ac1-c46e-45ac-b4b1-7d1579cfb3c6" providerId="ADAL" clId="{2A20B7DC-92C1-48FC-8997-AF770F295E6A}" dt="2022-03-01T05:06:13.850" v="24" actId="1076"/>
          <ac:spMkLst>
            <pc:docMk/>
            <pc:sldMk cId="3484893137" sldId="442"/>
            <ac:spMk id="11" creationId="{4D3E693F-B9E0-9A4A-BD88-19DED2D446A9}"/>
          </ac:spMkLst>
        </pc:spChg>
        <pc:spChg chg="mod">
          <ac:chgData name="Xia, Shihao" userId="6fa16ac1-c46e-45ac-b4b1-7d1579cfb3c6" providerId="ADAL" clId="{2A20B7DC-92C1-48FC-8997-AF770F295E6A}" dt="2022-03-01T05:06:13.850" v="24" actId="1076"/>
          <ac:spMkLst>
            <pc:docMk/>
            <pc:sldMk cId="3484893137" sldId="442"/>
            <ac:spMk id="12" creationId="{87B4BD5B-E957-A147-87B1-2CDD77E95BFE}"/>
          </ac:spMkLst>
        </pc:spChg>
        <pc:spChg chg="mod">
          <ac:chgData name="Xia, Shihao" userId="6fa16ac1-c46e-45ac-b4b1-7d1579cfb3c6" providerId="ADAL" clId="{2A20B7DC-92C1-48FC-8997-AF770F295E6A}" dt="2022-03-01T05:06:13.850" v="24" actId="1076"/>
          <ac:spMkLst>
            <pc:docMk/>
            <pc:sldMk cId="3484893137" sldId="442"/>
            <ac:spMk id="16" creationId="{A47BDEE9-832D-FA49-B7AE-46CC9E9C6C4D}"/>
          </ac:spMkLst>
        </pc:spChg>
        <pc:spChg chg="mod">
          <ac:chgData name="Xia, Shihao" userId="6fa16ac1-c46e-45ac-b4b1-7d1579cfb3c6" providerId="ADAL" clId="{2A20B7DC-92C1-48FC-8997-AF770F295E6A}" dt="2022-03-01T05:06:13.850" v="24" actId="1076"/>
          <ac:spMkLst>
            <pc:docMk/>
            <pc:sldMk cId="3484893137" sldId="442"/>
            <ac:spMk id="17" creationId="{631D469D-9DF2-6548-BA63-89B8697782A4}"/>
          </ac:spMkLst>
        </pc:spChg>
        <pc:spChg chg="mod">
          <ac:chgData name="Xia, Shihao" userId="6fa16ac1-c46e-45ac-b4b1-7d1579cfb3c6" providerId="ADAL" clId="{2A20B7DC-92C1-48FC-8997-AF770F295E6A}" dt="2022-03-01T05:06:13.850" v="24" actId="1076"/>
          <ac:spMkLst>
            <pc:docMk/>
            <pc:sldMk cId="3484893137" sldId="442"/>
            <ac:spMk id="18" creationId="{48A3098D-E3C0-D943-8A37-44323F1E05C8}"/>
          </ac:spMkLst>
        </pc:spChg>
        <pc:spChg chg="mod">
          <ac:chgData name="Xia, Shihao" userId="6fa16ac1-c46e-45ac-b4b1-7d1579cfb3c6" providerId="ADAL" clId="{2A20B7DC-92C1-48FC-8997-AF770F295E6A}" dt="2022-03-01T05:06:13.850" v="24" actId="1076"/>
          <ac:spMkLst>
            <pc:docMk/>
            <pc:sldMk cId="3484893137" sldId="442"/>
            <ac:spMk id="19" creationId="{FF8FC1D7-0CDC-1C42-AA19-7AB422820C31}"/>
          </ac:spMkLst>
        </pc:spChg>
        <pc:spChg chg="mod">
          <ac:chgData name="Xia, Shihao" userId="6fa16ac1-c46e-45ac-b4b1-7d1579cfb3c6" providerId="ADAL" clId="{2A20B7DC-92C1-48FC-8997-AF770F295E6A}" dt="2022-03-01T05:06:13.850" v="24" actId="1076"/>
          <ac:spMkLst>
            <pc:docMk/>
            <pc:sldMk cId="3484893137" sldId="442"/>
            <ac:spMk id="20" creationId="{B7BEE0C6-2F19-7845-ABDE-2544A71A65CD}"/>
          </ac:spMkLst>
        </pc:spChg>
        <pc:spChg chg="mod">
          <ac:chgData name="Xia, Shihao" userId="6fa16ac1-c46e-45ac-b4b1-7d1579cfb3c6" providerId="ADAL" clId="{2A20B7DC-92C1-48FC-8997-AF770F295E6A}" dt="2022-03-01T05:06:13.850" v="24" actId="1076"/>
          <ac:spMkLst>
            <pc:docMk/>
            <pc:sldMk cId="3484893137" sldId="442"/>
            <ac:spMk id="24" creationId="{93FB9044-408B-4092-9726-3162B79A0A66}"/>
          </ac:spMkLst>
        </pc:spChg>
      </pc:sldChg>
      <pc:sldChg chg="modSp mod modNotes">
        <pc:chgData name="Xia, Shihao" userId="6fa16ac1-c46e-45ac-b4b1-7d1579cfb3c6" providerId="ADAL" clId="{2A20B7DC-92C1-48FC-8997-AF770F295E6A}" dt="2022-03-01T05:07:27.144" v="37" actId="1076"/>
        <pc:sldMkLst>
          <pc:docMk/>
          <pc:sldMk cId="661825990" sldId="443"/>
        </pc:sld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661825990" sldId="443"/>
            <ac:spMk id="2" creationId="{DED0A97D-6A6D-574B-AB83-848F16258A04}"/>
          </ac:spMkLst>
        </pc:spChg>
        <pc:spChg chg="mod">
          <ac:chgData name="Xia, Shihao" userId="6fa16ac1-c46e-45ac-b4b1-7d1579cfb3c6" providerId="ADAL" clId="{2A20B7DC-92C1-48FC-8997-AF770F295E6A}" dt="2022-03-01T05:07:27.144" v="37" actId="1076"/>
          <ac:spMkLst>
            <pc:docMk/>
            <pc:sldMk cId="661825990" sldId="443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7:27.144" v="37" actId="1076"/>
          <ac:spMkLst>
            <pc:docMk/>
            <pc:sldMk cId="661825990" sldId="443"/>
            <ac:spMk id="4" creationId="{7C594D72-5CB5-43FD-95E3-069D19A258E7}"/>
          </ac:spMkLst>
        </pc:spChg>
        <pc:spChg chg="mod">
          <ac:chgData name="Xia, Shihao" userId="6fa16ac1-c46e-45ac-b4b1-7d1579cfb3c6" providerId="ADAL" clId="{2A20B7DC-92C1-48FC-8997-AF770F295E6A}" dt="2022-03-01T05:07:27.144" v="37" actId="1076"/>
          <ac:spMkLst>
            <pc:docMk/>
            <pc:sldMk cId="661825990" sldId="443"/>
            <ac:spMk id="20" creationId="{31649E40-4E9F-3949-9264-023B2AD3379A}"/>
          </ac:spMkLst>
        </pc:spChg>
        <pc:spChg chg="mod">
          <ac:chgData name="Xia, Shihao" userId="6fa16ac1-c46e-45ac-b4b1-7d1579cfb3c6" providerId="ADAL" clId="{2A20B7DC-92C1-48FC-8997-AF770F295E6A}" dt="2022-03-01T05:07:27.144" v="37" actId="1076"/>
          <ac:spMkLst>
            <pc:docMk/>
            <pc:sldMk cId="661825990" sldId="443"/>
            <ac:spMk id="33" creationId="{3F6D75A0-4CD0-E449-9AFA-B4A79A8A1A3D}"/>
          </ac:spMkLst>
        </pc:spChg>
        <pc:graphicFrameChg chg="mod">
          <ac:chgData name="Xia, Shihao" userId="6fa16ac1-c46e-45ac-b4b1-7d1579cfb3c6" providerId="ADAL" clId="{2A20B7DC-92C1-48FC-8997-AF770F295E6A}" dt="2022-03-01T05:07:27.144" v="37" actId="1076"/>
          <ac:graphicFrameMkLst>
            <pc:docMk/>
            <pc:sldMk cId="661825990" sldId="443"/>
            <ac:graphicFrameMk id="21" creationId="{23889ADD-A838-674D-BA3D-0151BBDF2AC7}"/>
          </ac:graphicFrameMkLst>
        </pc:graphicFrameChg>
        <pc:graphicFrameChg chg="mod">
          <ac:chgData name="Xia, Shihao" userId="6fa16ac1-c46e-45ac-b4b1-7d1579cfb3c6" providerId="ADAL" clId="{2A20B7DC-92C1-48FC-8997-AF770F295E6A}" dt="2022-03-01T05:07:27.144" v="37" actId="1076"/>
          <ac:graphicFrameMkLst>
            <pc:docMk/>
            <pc:sldMk cId="661825990" sldId="443"/>
            <ac:graphicFrameMk id="32" creationId="{51EBB953-4557-824D-AD56-72BBB4024D87}"/>
          </ac:graphicFrameMkLst>
        </pc:graphicFrameChg>
      </pc:sldChg>
      <pc:sldChg chg="modSp mod modNotes">
        <pc:chgData name="Xia, Shihao" userId="6fa16ac1-c46e-45ac-b4b1-7d1579cfb3c6" providerId="ADAL" clId="{2A20B7DC-92C1-48FC-8997-AF770F295E6A}" dt="2022-03-01T05:06:38.268" v="28" actId="1076"/>
        <pc:sldMkLst>
          <pc:docMk/>
          <pc:sldMk cId="3249796377" sldId="445"/>
        </pc:sldMkLst>
        <pc:spChg chg="mod">
          <ac:chgData name="Xia, Shihao" userId="6fa16ac1-c46e-45ac-b4b1-7d1579cfb3c6" providerId="ADAL" clId="{2A20B7DC-92C1-48FC-8997-AF770F295E6A}" dt="2022-03-01T05:06:38.268" v="28" actId="1076"/>
          <ac:spMkLst>
            <pc:docMk/>
            <pc:sldMk cId="3249796377" sldId="445"/>
            <ac:spMk id="2" creationId="{619E2364-21FB-1348-B9B1-CA83F42FFBD2}"/>
          </ac:spMkLst>
        </pc:spChg>
        <pc:spChg chg="mod">
          <ac:chgData name="Xia, Shihao" userId="6fa16ac1-c46e-45ac-b4b1-7d1579cfb3c6" providerId="ADAL" clId="{2A20B7DC-92C1-48FC-8997-AF770F295E6A}" dt="2022-03-01T05:06:38.268" v="28" actId="1076"/>
          <ac:spMkLst>
            <pc:docMk/>
            <pc:sldMk cId="3249796377" sldId="445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3249796377" sldId="445"/>
            <ac:spMk id="4" creationId="{96103B4A-053D-5B42-8327-3EF73A443989}"/>
          </ac:spMkLst>
        </pc:spChg>
        <pc:spChg chg="mod">
          <ac:chgData name="Xia, Shihao" userId="6fa16ac1-c46e-45ac-b4b1-7d1579cfb3c6" providerId="ADAL" clId="{2A20B7DC-92C1-48FC-8997-AF770F295E6A}" dt="2022-03-01T05:06:38.268" v="28" actId="1076"/>
          <ac:spMkLst>
            <pc:docMk/>
            <pc:sldMk cId="3249796377" sldId="445"/>
            <ac:spMk id="11" creationId="{4D3E693F-B9E0-9A4A-BD88-19DED2D446A9}"/>
          </ac:spMkLst>
        </pc:spChg>
        <pc:spChg chg="mod">
          <ac:chgData name="Xia, Shihao" userId="6fa16ac1-c46e-45ac-b4b1-7d1579cfb3c6" providerId="ADAL" clId="{2A20B7DC-92C1-48FC-8997-AF770F295E6A}" dt="2022-03-01T05:06:38.268" v="28" actId="1076"/>
          <ac:spMkLst>
            <pc:docMk/>
            <pc:sldMk cId="3249796377" sldId="445"/>
            <ac:spMk id="12" creationId="{87B4BD5B-E957-A147-87B1-2CDD77E95BFE}"/>
          </ac:spMkLst>
        </pc:spChg>
        <pc:spChg chg="mod">
          <ac:chgData name="Xia, Shihao" userId="6fa16ac1-c46e-45ac-b4b1-7d1579cfb3c6" providerId="ADAL" clId="{2A20B7DC-92C1-48FC-8997-AF770F295E6A}" dt="2022-03-01T05:06:38.268" v="28" actId="1076"/>
          <ac:spMkLst>
            <pc:docMk/>
            <pc:sldMk cId="3249796377" sldId="445"/>
            <ac:spMk id="24" creationId="{93FB9044-408B-4092-9726-3162B79A0A66}"/>
          </ac:spMkLst>
        </pc:spChg>
        <pc:spChg chg="mod">
          <ac:chgData name="Xia, Shihao" userId="6fa16ac1-c46e-45ac-b4b1-7d1579cfb3c6" providerId="ADAL" clId="{2A20B7DC-92C1-48FC-8997-AF770F295E6A}" dt="2022-03-01T05:06:38.268" v="28" actId="1076"/>
          <ac:spMkLst>
            <pc:docMk/>
            <pc:sldMk cId="3249796377" sldId="445"/>
            <ac:spMk id="40" creationId="{05F997DE-34F0-A24D-A597-23F1C3709294}"/>
          </ac:spMkLst>
        </pc:spChg>
        <pc:cxnChg chg="mod">
          <ac:chgData name="Xia, Shihao" userId="6fa16ac1-c46e-45ac-b4b1-7d1579cfb3c6" providerId="ADAL" clId="{2A20B7DC-92C1-48FC-8997-AF770F295E6A}" dt="2022-03-01T05:06:38.268" v="28" actId="1076"/>
          <ac:cxnSpMkLst>
            <pc:docMk/>
            <pc:sldMk cId="3249796377" sldId="445"/>
            <ac:cxnSpMk id="15" creationId="{BF281DCF-F8FA-2948-8BE2-0F906B423C99}"/>
          </ac:cxnSpMkLst>
        </pc:cxnChg>
        <pc:cxnChg chg="mod">
          <ac:chgData name="Xia, Shihao" userId="6fa16ac1-c46e-45ac-b4b1-7d1579cfb3c6" providerId="ADAL" clId="{2A20B7DC-92C1-48FC-8997-AF770F295E6A}" dt="2022-03-01T05:06:38.268" v="28" actId="1076"/>
          <ac:cxnSpMkLst>
            <pc:docMk/>
            <pc:sldMk cId="3249796377" sldId="445"/>
            <ac:cxnSpMk id="17" creationId="{A9521484-9963-5A49-841B-F1851CE37CB3}"/>
          </ac:cxnSpMkLst>
        </pc:cxnChg>
        <pc:cxnChg chg="mod">
          <ac:chgData name="Xia, Shihao" userId="6fa16ac1-c46e-45ac-b4b1-7d1579cfb3c6" providerId="ADAL" clId="{2A20B7DC-92C1-48FC-8997-AF770F295E6A}" dt="2022-03-01T05:06:38.268" v="28" actId="1076"/>
          <ac:cxnSpMkLst>
            <pc:docMk/>
            <pc:sldMk cId="3249796377" sldId="445"/>
            <ac:cxnSpMk id="18" creationId="{348CFB8D-D438-D04B-B788-EF5240D8138E}"/>
          </ac:cxnSpMkLst>
        </pc:cxnChg>
      </pc:sldChg>
      <pc:sldChg chg="modSp mod modNotes">
        <pc:chgData name="Xia, Shihao" userId="6fa16ac1-c46e-45ac-b4b1-7d1579cfb3c6" providerId="ADAL" clId="{2A20B7DC-92C1-48FC-8997-AF770F295E6A}" dt="2022-03-01T05:06:43.357" v="29" actId="1076"/>
        <pc:sldMkLst>
          <pc:docMk/>
          <pc:sldMk cId="3720007971" sldId="446"/>
        </pc:sldMkLst>
        <pc:spChg chg="mod">
          <ac:chgData name="Xia, Shihao" userId="6fa16ac1-c46e-45ac-b4b1-7d1579cfb3c6" providerId="ADAL" clId="{2A20B7DC-92C1-48FC-8997-AF770F295E6A}" dt="2022-03-01T05:06:43.357" v="29" actId="1076"/>
          <ac:spMkLst>
            <pc:docMk/>
            <pc:sldMk cId="3720007971" sldId="446"/>
            <ac:spMk id="2" creationId="{619E2364-21FB-1348-B9B1-CA83F42FFBD2}"/>
          </ac:spMkLst>
        </pc:spChg>
        <pc:spChg chg="mod">
          <ac:chgData name="Xia, Shihao" userId="6fa16ac1-c46e-45ac-b4b1-7d1579cfb3c6" providerId="ADAL" clId="{2A20B7DC-92C1-48FC-8997-AF770F295E6A}" dt="2022-03-01T05:06:43.357" v="29" actId="1076"/>
          <ac:spMkLst>
            <pc:docMk/>
            <pc:sldMk cId="3720007971" sldId="446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6:43.357" v="29" actId="1076"/>
          <ac:spMkLst>
            <pc:docMk/>
            <pc:sldMk cId="3720007971" sldId="446"/>
            <ac:spMk id="4" creationId="{761A3860-9DAF-BD44-AAEE-FDE74D5E3A0C}"/>
          </ac:spMkLst>
        </pc:spChg>
        <pc:spChg chg="mod">
          <ac:chgData name="Xia, Shihao" userId="6fa16ac1-c46e-45ac-b4b1-7d1579cfb3c6" providerId="ADAL" clId="{2A20B7DC-92C1-48FC-8997-AF770F295E6A}" dt="2022-03-01T05:06:43.357" v="29" actId="1076"/>
          <ac:spMkLst>
            <pc:docMk/>
            <pc:sldMk cId="3720007971" sldId="446"/>
            <ac:spMk id="5" creationId="{D4D0A61B-814E-B148-9FAF-B1A31769052D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3720007971" sldId="446"/>
            <ac:spMk id="6" creationId="{34E82EA8-6E49-A84F-ABE7-9ACB00BAB313}"/>
          </ac:spMkLst>
        </pc:spChg>
        <pc:spChg chg="mod">
          <ac:chgData name="Xia, Shihao" userId="6fa16ac1-c46e-45ac-b4b1-7d1579cfb3c6" providerId="ADAL" clId="{2A20B7DC-92C1-48FC-8997-AF770F295E6A}" dt="2022-03-01T05:06:43.357" v="29" actId="1076"/>
          <ac:spMkLst>
            <pc:docMk/>
            <pc:sldMk cId="3720007971" sldId="446"/>
            <ac:spMk id="11" creationId="{4D3E693F-B9E0-9A4A-BD88-19DED2D446A9}"/>
          </ac:spMkLst>
        </pc:spChg>
        <pc:spChg chg="mod">
          <ac:chgData name="Xia, Shihao" userId="6fa16ac1-c46e-45ac-b4b1-7d1579cfb3c6" providerId="ADAL" clId="{2A20B7DC-92C1-48FC-8997-AF770F295E6A}" dt="2022-03-01T05:06:43.357" v="29" actId="1076"/>
          <ac:spMkLst>
            <pc:docMk/>
            <pc:sldMk cId="3720007971" sldId="446"/>
            <ac:spMk id="12" creationId="{87B4BD5B-E957-A147-87B1-2CDD77E95BFE}"/>
          </ac:spMkLst>
        </pc:spChg>
        <pc:spChg chg="mod">
          <ac:chgData name="Xia, Shihao" userId="6fa16ac1-c46e-45ac-b4b1-7d1579cfb3c6" providerId="ADAL" clId="{2A20B7DC-92C1-48FC-8997-AF770F295E6A}" dt="2022-03-01T05:06:43.357" v="29" actId="1076"/>
          <ac:spMkLst>
            <pc:docMk/>
            <pc:sldMk cId="3720007971" sldId="446"/>
            <ac:spMk id="14" creationId="{9A171DAD-897D-824E-A3A3-8D9B6F6721D7}"/>
          </ac:spMkLst>
        </pc:spChg>
        <pc:spChg chg="mod">
          <ac:chgData name="Xia, Shihao" userId="6fa16ac1-c46e-45ac-b4b1-7d1579cfb3c6" providerId="ADAL" clId="{2A20B7DC-92C1-48FC-8997-AF770F295E6A}" dt="2022-03-01T05:06:43.357" v="29" actId="1076"/>
          <ac:spMkLst>
            <pc:docMk/>
            <pc:sldMk cId="3720007971" sldId="446"/>
            <ac:spMk id="15" creationId="{D54A5C14-7BDB-8B47-84CE-7C40011815C9}"/>
          </ac:spMkLst>
        </pc:spChg>
        <pc:spChg chg="mod">
          <ac:chgData name="Xia, Shihao" userId="6fa16ac1-c46e-45ac-b4b1-7d1579cfb3c6" providerId="ADAL" clId="{2A20B7DC-92C1-48FC-8997-AF770F295E6A}" dt="2022-03-01T05:06:43.357" v="29" actId="1076"/>
          <ac:spMkLst>
            <pc:docMk/>
            <pc:sldMk cId="3720007971" sldId="446"/>
            <ac:spMk id="24" creationId="{93FB9044-408B-4092-9726-3162B79A0A66}"/>
          </ac:spMkLst>
        </pc:spChg>
        <pc:cxnChg chg="mod">
          <ac:chgData name="Xia, Shihao" userId="6fa16ac1-c46e-45ac-b4b1-7d1579cfb3c6" providerId="ADAL" clId="{2A20B7DC-92C1-48FC-8997-AF770F295E6A}" dt="2022-03-01T05:06:43.357" v="29" actId="1076"/>
          <ac:cxnSpMkLst>
            <pc:docMk/>
            <pc:sldMk cId="3720007971" sldId="446"/>
            <ac:cxnSpMk id="9" creationId="{D40575D1-71A0-DB46-998F-A4F922B1626A}"/>
          </ac:cxnSpMkLst>
        </pc:cxnChg>
        <pc:cxnChg chg="mod">
          <ac:chgData name="Xia, Shihao" userId="6fa16ac1-c46e-45ac-b4b1-7d1579cfb3c6" providerId="ADAL" clId="{2A20B7DC-92C1-48FC-8997-AF770F295E6A}" dt="2022-03-01T05:06:43.357" v="29" actId="1076"/>
          <ac:cxnSpMkLst>
            <pc:docMk/>
            <pc:sldMk cId="3720007971" sldId="446"/>
            <ac:cxnSpMk id="16" creationId="{84A57806-D79F-9C4D-89DF-99FB6119A11D}"/>
          </ac:cxnSpMkLst>
        </pc:cxnChg>
        <pc:cxnChg chg="mod">
          <ac:chgData name="Xia, Shihao" userId="6fa16ac1-c46e-45ac-b4b1-7d1579cfb3c6" providerId="ADAL" clId="{2A20B7DC-92C1-48FC-8997-AF770F295E6A}" dt="2022-03-01T05:06:43.357" v="29" actId="1076"/>
          <ac:cxnSpMkLst>
            <pc:docMk/>
            <pc:sldMk cId="3720007971" sldId="446"/>
            <ac:cxnSpMk id="17" creationId="{E98A01D6-DC3F-3745-BE90-70AA86E8DD35}"/>
          </ac:cxnSpMkLst>
        </pc:cxnChg>
      </pc:sldChg>
      <pc:sldChg chg="modSp modNotes">
        <pc:chgData name="Xia, Shihao" userId="6fa16ac1-c46e-45ac-b4b1-7d1579cfb3c6" providerId="ADAL" clId="{2A20B7DC-92C1-48FC-8997-AF770F295E6A}" dt="2022-03-01T05:08:31.542" v="49" actId="1076"/>
        <pc:sldMkLst>
          <pc:docMk/>
          <pc:sldMk cId="351028278" sldId="453"/>
        </pc:sld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351028278" sldId="453"/>
            <ac:spMk id="2" creationId="{EA456FFB-C1A4-E546-B685-D6B52663E62A}"/>
          </ac:spMkLst>
        </pc:spChg>
        <pc:spChg chg="mod">
          <ac:chgData name="Xia, Shihao" userId="6fa16ac1-c46e-45ac-b4b1-7d1579cfb3c6" providerId="ADAL" clId="{2A20B7DC-92C1-48FC-8997-AF770F295E6A}" dt="2022-03-01T05:08:31.542" v="49" actId="1076"/>
          <ac:spMkLst>
            <pc:docMk/>
            <pc:sldMk cId="351028278" sldId="453"/>
            <ac:spMk id="7" creationId="{53087A3B-A046-47AB-A2E9-3B6CE13C308B}"/>
          </ac:spMkLst>
        </pc:spChg>
        <pc:spChg chg="mod">
          <ac:chgData name="Xia, Shihao" userId="6fa16ac1-c46e-45ac-b4b1-7d1579cfb3c6" providerId="ADAL" clId="{2A20B7DC-92C1-48FC-8997-AF770F295E6A}" dt="2022-03-01T05:08:31.542" v="49" actId="1076"/>
          <ac:spMkLst>
            <pc:docMk/>
            <pc:sldMk cId="351028278" sldId="453"/>
            <ac:spMk id="8" creationId="{4DA0C0FF-2231-AF47-92F9-7FC833CE2606}"/>
          </ac:spMkLst>
        </pc:spChg>
        <pc:spChg chg="mod">
          <ac:chgData name="Xia, Shihao" userId="6fa16ac1-c46e-45ac-b4b1-7d1579cfb3c6" providerId="ADAL" clId="{2A20B7DC-92C1-48FC-8997-AF770F295E6A}" dt="2022-03-01T05:08:31.542" v="49" actId="1076"/>
          <ac:spMkLst>
            <pc:docMk/>
            <pc:sldMk cId="351028278" sldId="453"/>
            <ac:spMk id="13" creationId="{6CA458AD-4A94-D740-9D27-DD46902EFB31}"/>
          </ac:spMkLst>
        </pc:spChg>
        <pc:spChg chg="mod">
          <ac:chgData name="Xia, Shihao" userId="6fa16ac1-c46e-45ac-b4b1-7d1579cfb3c6" providerId="ADAL" clId="{2A20B7DC-92C1-48FC-8997-AF770F295E6A}" dt="2022-03-01T05:08:31.542" v="49" actId="1076"/>
          <ac:spMkLst>
            <pc:docMk/>
            <pc:sldMk cId="351028278" sldId="453"/>
            <ac:spMk id="14" creationId="{3CE6EB69-B82C-A742-9EC5-813B0EAD11E8}"/>
          </ac:spMkLst>
        </pc:spChg>
        <pc:graphicFrameChg chg="mod">
          <ac:chgData name="Xia, Shihao" userId="6fa16ac1-c46e-45ac-b4b1-7d1579cfb3c6" providerId="ADAL" clId="{2A20B7DC-92C1-48FC-8997-AF770F295E6A}" dt="2022-03-01T05:08:31.542" v="49" actId="1076"/>
          <ac:graphicFrameMkLst>
            <pc:docMk/>
            <pc:sldMk cId="351028278" sldId="453"/>
            <ac:graphicFrameMk id="6" creationId="{2A40375A-F9B7-1647-B794-032759103A96}"/>
          </ac:graphicFrameMkLst>
        </pc:graphicFrameChg>
      </pc:sldChg>
      <pc:sldChg chg="modSp modNotes">
        <pc:chgData name="Xia, Shihao" userId="6fa16ac1-c46e-45ac-b4b1-7d1579cfb3c6" providerId="ADAL" clId="{2A20B7DC-92C1-48FC-8997-AF770F295E6A}" dt="2022-03-01T05:08:49.738" v="53" actId="1076"/>
        <pc:sldMkLst>
          <pc:docMk/>
          <pc:sldMk cId="3483124114" sldId="456"/>
        </pc:sld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3483124114" sldId="456"/>
            <ac:spMk id="2" creationId="{F6EC29A0-ACAC-8846-88E2-E41ADE7ADDA6}"/>
          </ac:spMkLst>
        </pc:spChg>
        <pc:spChg chg="mod">
          <ac:chgData name="Xia, Shihao" userId="6fa16ac1-c46e-45ac-b4b1-7d1579cfb3c6" providerId="ADAL" clId="{2A20B7DC-92C1-48FC-8997-AF770F295E6A}" dt="2022-03-01T05:08:49.738" v="53" actId="1076"/>
          <ac:spMkLst>
            <pc:docMk/>
            <pc:sldMk cId="3483124114" sldId="456"/>
            <ac:spMk id="3" creationId="{23D731F4-FA18-9741-871B-BF4CBEFB232F}"/>
          </ac:spMkLst>
        </pc:spChg>
        <pc:spChg chg="mod">
          <ac:chgData name="Xia, Shihao" userId="6fa16ac1-c46e-45ac-b4b1-7d1579cfb3c6" providerId="ADAL" clId="{2A20B7DC-92C1-48FC-8997-AF770F295E6A}" dt="2022-03-01T05:08:49.738" v="53" actId="1076"/>
          <ac:spMkLst>
            <pc:docMk/>
            <pc:sldMk cId="3483124114" sldId="456"/>
            <ac:spMk id="6" creationId="{DE3A5DFD-7164-EF42-9E7F-38303A5D8DEC}"/>
          </ac:spMkLst>
        </pc:spChg>
        <pc:spChg chg="mod">
          <ac:chgData name="Xia, Shihao" userId="6fa16ac1-c46e-45ac-b4b1-7d1579cfb3c6" providerId="ADAL" clId="{2A20B7DC-92C1-48FC-8997-AF770F295E6A}" dt="2022-03-01T05:08:49.738" v="53" actId="1076"/>
          <ac:spMkLst>
            <pc:docMk/>
            <pc:sldMk cId="3483124114" sldId="456"/>
            <ac:spMk id="7" creationId="{53087A3B-A046-47AB-A2E9-3B6CE13C308B}"/>
          </ac:spMkLst>
        </pc:spChg>
        <pc:spChg chg="mod">
          <ac:chgData name="Xia, Shihao" userId="6fa16ac1-c46e-45ac-b4b1-7d1579cfb3c6" providerId="ADAL" clId="{2A20B7DC-92C1-48FC-8997-AF770F295E6A}" dt="2022-03-01T05:08:49.738" v="53" actId="1076"/>
          <ac:spMkLst>
            <pc:docMk/>
            <pc:sldMk cId="3483124114" sldId="456"/>
            <ac:spMk id="8" creationId="{4DA0C0FF-2231-AF47-92F9-7FC833CE2606}"/>
          </ac:spMkLst>
        </pc:spChg>
        <pc:graphicFrameChg chg="mod">
          <ac:chgData name="Xia, Shihao" userId="6fa16ac1-c46e-45ac-b4b1-7d1579cfb3c6" providerId="ADAL" clId="{2A20B7DC-92C1-48FC-8997-AF770F295E6A}" dt="2022-03-01T05:08:49.738" v="53" actId="1076"/>
          <ac:graphicFrameMkLst>
            <pc:docMk/>
            <pc:sldMk cId="3483124114" sldId="456"/>
            <ac:graphicFrameMk id="9" creationId="{A3C6209C-29F4-6E41-B49B-46FB01E530DB}"/>
          </ac:graphicFrameMkLst>
        </pc:graphicFrameChg>
        <pc:cxnChg chg="mod">
          <ac:chgData name="Xia, Shihao" userId="6fa16ac1-c46e-45ac-b4b1-7d1579cfb3c6" providerId="ADAL" clId="{2A20B7DC-92C1-48FC-8997-AF770F295E6A}" dt="2022-03-01T05:08:49.738" v="53" actId="1076"/>
          <ac:cxnSpMkLst>
            <pc:docMk/>
            <pc:sldMk cId="3483124114" sldId="456"/>
            <ac:cxnSpMk id="10" creationId="{7F3B136E-A03A-2B49-8B97-2A67E0AC3F33}"/>
          </ac:cxnSpMkLst>
        </pc:cxnChg>
      </pc:sldChg>
      <pc:sldChg chg="modSp modNotes">
        <pc:chgData name="Xia, Shihao" userId="6fa16ac1-c46e-45ac-b4b1-7d1579cfb3c6" providerId="ADAL" clId="{2A20B7DC-92C1-48FC-8997-AF770F295E6A}" dt="2022-03-01T05:08:35.254" v="50" actId="1076"/>
        <pc:sldMkLst>
          <pc:docMk/>
          <pc:sldMk cId="1408840912" sldId="468"/>
        </pc:sldMkLst>
        <pc:spChg chg="mod">
          <ac:chgData name="Xia, Shihao" userId="6fa16ac1-c46e-45ac-b4b1-7d1579cfb3c6" providerId="ADAL" clId="{2A20B7DC-92C1-48FC-8997-AF770F295E6A}" dt="2022-03-01T05:08:35.254" v="50" actId="1076"/>
          <ac:spMkLst>
            <pc:docMk/>
            <pc:sldMk cId="1408840912" sldId="468"/>
            <ac:spMk id="2" creationId="{DE2B661E-550A-FB44-B14F-5354C585AC98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1408840912" sldId="468"/>
            <ac:spMk id="3" creationId="{B668D069-4FF0-D145-B031-683BDAFCCBE7}"/>
          </ac:spMkLst>
        </pc:spChg>
        <pc:spChg chg="mod">
          <ac:chgData name="Xia, Shihao" userId="6fa16ac1-c46e-45ac-b4b1-7d1579cfb3c6" providerId="ADAL" clId="{2A20B7DC-92C1-48FC-8997-AF770F295E6A}" dt="2022-03-01T05:08:35.254" v="50" actId="1076"/>
          <ac:spMkLst>
            <pc:docMk/>
            <pc:sldMk cId="1408840912" sldId="468"/>
            <ac:spMk id="7" creationId="{53087A3B-A046-47AB-A2E9-3B6CE13C308B}"/>
          </ac:spMkLst>
        </pc:spChg>
        <pc:spChg chg="mod">
          <ac:chgData name="Xia, Shihao" userId="6fa16ac1-c46e-45ac-b4b1-7d1579cfb3c6" providerId="ADAL" clId="{2A20B7DC-92C1-48FC-8997-AF770F295E6A}" dt="2022-03-01T05:08:35.254" v="50" actId="1076"/>
          <ac:spMkLst>
            <pc:docMk/>
            <pc:sldMk cId="1408840912" sldId="468"/>
            <ac:spMk id="8" creationId="{4DA0C0FF-2231-AF47-92F9-7FC833CE2606}"/>
          </ac:spMkLst>
        </pc:spChg>
        <pc:spChg chg="mod">
          <ac:chgData name="Xia, Shihao" userId="6fa16ac1-c46e-45ac-b4b1-7d1579cfb3c6" providerId="ADAL" clId="{2A20B7DC-92C1-48FC-8997-AF770F295E6A}" dt="2022-03-01T05:08:35.254" v="50" actId="1076"/>
          <ac:spMkLst>
            <pc:docMk/>
            <pc:sldMk cId="1408840912" sldId="468"/>
            <ac:spMk id="9" creationId="{2AA8868C-7C1C-2645-9486-CFBAC48B55C5}"/>
          </ac:spMkLst>
        </pc:spChg>
        <pc:spChg chg="mod">
          <ac:chgData name="Xia, Shihao" userId="6fa16ac1-c46e-45ac-b4b1-7d1579cfb3c6" providerId="ADAL" clId="{2A20B7DC-92C1-48FC-8997-AF770F295E6A}" dt="2022-03-01T05:08:35.254" v="50" actId="1076"/>
          <ac:spMkLst>
            <pc:docMk/>
            <pc:sldMk cId="1408840912" sldId="468"/>
            <ac:spMk id="13" creationId="{6CA458AD-4A94-D740-9D27-DD46902EFB31}"/>
          </ac:spMkLst>
        </pc:spChg>
        <pc:spChg chg="mod">
          <ac:chgData name="Xia, Shihao" userId="6fa16ac1-c46e-45ac-b4b1-7d1579cfb3c6" providerId="ADAL" clId="{2A20B7DC-92C1-48FC-8997-AF770F295E6A}" dt="2022-03-01T05:08:35.254" v="50" actId="1076"/>
          <ac:spMkLst>
            <pc:docMk/>
            <pc:sldMk cId="1408840912" sldId="468"/>
            <ac:spMk id="14" creationId="{3CE6EB69-B82C-A742-9EC5-813B0EAD11E8}"/>
          </ac:spMkLst>
        </pc:spChg>
        <pc:graphicFrameChg chg="mod">
          <ac:chgData name="Xia, Shihao" userId="6fa16ac1-c46e-45ac-b4b1-7d1579cfb3c6" providerId="ADAL" clId="{2A20B7DC-92C1-48FC-8997-AF770F295E6A}" dt="2022-03-01T05:08:35.254" v="50" actId="1076"/>
          <ac:graphicFrameMkLst>
            <pc:docMk/>
            <pc:sldMk cId="1408840912" sldId="468"/>
            <ac:graphicFrameMk id="6" creationId="{2A40375A-F9B7-1647-B794-032759103A96}"/>
          </ac:graphicFrameMkLst>
        </pc:graphicFrameChg>
        <pc:cxnChg chg="mod">
          <ac:chgData name="Xia, Shihao" userId="6fa16ac1-c46e-45ac-b4b1-7d1579cfb3c6" providerId="ADAL" clId="{2A20B7DC-92C1-48FC-8997-AF770F295E6A}" dt="2022-03-01T05:08:35.254" v="50" actId="1076"/>
          <ac:cxnSpMkLst>
            <pc:docMk/>
            <pc:sldMk cId="1408840912" sldId="468"/>
            <ac:cxnSpMk id="4" creationId="{99A90DEA-38BE-1B4A-9F5A-0FF8794EC271}"/>
          </ac:cxnSpMkLst>
        </pc:cxnChg>
        <pc:cxnChg chg="mod">
          <ac:chgData name="Xia, Shihao" userId="6fa16ac1-c46e-45ac-b4b1-7d1579cfb3c6" providerId="ADAL" clId="{2A20B7DC-92C1-48FC-8997-AF770F295E6A}" dt="2022-03-01T05:08:35.254" v="50" actId="1076"/>
          <ac:cxnSpMkLst>
            <pc:docMk/>
            <pc:sldMk cId="1408840912" sldId="468"/>
            <ac:cxnSpMk id="11" creationId="{FE5144B8-5144-8341-B720-296511678899}"/>
          </ac:cxnSpMkLst>
        </pc:cxnChg>
      </pc:sldChg>
      <pc:sldChg chg="modSp modNotes">
        <pc:chgData name="Xia, Shihao" userId="6fa16ac1-c46e-45ac-b4b1-7d1579cfb3c6" providerId="ADAL" clId="{2A20B7DC-92C1-48FC-8997-AF770F295E6A}" dt="2022-03-01T05:08:40.711" v="51" actId="1076"/>
        <pc:sldMkLst>
          <pc:docMk/>
          <pc:sldMk cId="481297066" sldId="469"/>
        </pc:sld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481297066" sldId="469"/>
            <ac:spMk id="2" creationId="{C69C6B1C-9EA6-534E-8A72-A782D1CBA47A}"/>
          </ac:spMkLst>
        </pc:spChg>
        <pc:spChg chg="mod">
          <ac:chgData name="Xia, Shihao" userId="6fa16ac1-c46e-45ac-b4b1-7d1579cfb3c6" providerId="ADAL" clId="{2A20B7DC-92C1-48FC-8997-AF770F295E6A}" dt="2022-03-01T05:08:40.711" v="51" actId="1076"/>
          <ac:spMkLst>
            <pc:docMk/>
            <pc:sldMk cId="481297066" sldId="469"/>
            <ac:spMk id="4" creationId="{05FEF7B9-86F9-9A42-AE69-60CEA4E0D6F9}"/>
          </ac:spMkLst>
        </pc:spChg>
        <pc:spChg chg="mod">
          <ac:chgData name="Xia, Shihao" userId="6fa16ac1-c46e-45ac-b4b1-7d1579cfb3c6" providerId="ADAL" clId="{2A20B7DC-92C1-48FC-8997-AF770F295E6A}" dt="2022-03-01T05:08:40.711" v="51" actId="1076"/>
          <ac:spMkLst>
            <pc:docMk/>
            <pc:sldMk cId="481297066" sldId="469"/>
            <ac:spMk id="7" creationId="{53087A3B-A046-47AB-A2E9-3B6CE13C308B}"/>
          </ac:spMkLst>
        </pc:spChg>
        <pc:spChg chg="mod">
          <ac:chgData name="Xia, Shihao" userId="6fa16ac1-c46e-45ac-b4b1-7d1579cfb3c6" providerId="ADAL" clId="{2A20B7DC-92C1-48FC-8997-AF770F295E6A}" dt="2022-03-01T05:08:40.711" v="51" actId="1076"/>
          <ac:spMkLst>
            <pc:docMk/>
            <pc:sldMk cId="481297066" sldId="469"/>
            <ac:spMk id="8" creationId="{4DA0C0FF-2231-AF47-92F9-7FC833CE2606}"/>
          </ac:spMkLst>
        </pc:spChg>
        <pc:spChg chg="mod">
          <ac:chgData name="Xia, Shihao" userId="6fa16ac1-c46e-45ac-b4b1-7d1579cfb3c6" providerId="ADAL" clId="{2A20B7DC-92C1-48FC-8997-AF770F295E6A}" dt="2022-03-01T05:08:40.711" v="51" actId="1076"/>
          <ac:spMkLst>
            <pc:docMk/>
            <pc:sldMk cId="481297066" sldId="469"/>
            <ac:spMk id="13" creationId="{6CA458AD-4A94-D740-9D27-DD46902EFB31}"/>
          </ac:spMkLst>
        </pc:spChg>
        <pc:spChg chg="mod">
          <ac:chgData name="Xia, Shihao" userId="6fa16ac1-c46e-45ac-b4b1-7d1579cfb3c6" providerId="ADAL" clId="{2A20B7DC-92C1-48FC-8997-AF770F295E6A}" dt="2022-03-01T05:08:40.711" v="51" actId="1076"/>
          <ac:spMkLst>
            <pc:docMk/>
            <pc:sldMk cId="481297066" sldId="469"/>
            <ac:spMk id="18" creationId="{4DEC35C9-8637-9F48-9F5C-F1BC90E7E022}"/>
          </ac:spMkLst>
        </pc:spChg>
        <pc:spChg chg="mod">
          <ac:chgData name="Xia, Shihao" userId="6fa16ac1-c46e-45ac-b4b1-7d1579cfb3c6" providerId="ADAL" clId="{2A20B7DC-92C1-48FC-8997-AF770F295E6A}" dt="2022-03-01T05:08:40.711" v="51" actId="1076"/>
          <ac:spMkLst>
            <pc:docMk/>
            <pc:sldMk cId="481297066" sldId="469"/>
            <ac:spMk id="21" creationId="{83481B23-D373-CD4A-99AD-48B85532325B}"/>
          </ac:spMkLst>
        </pc:spChg>
        <pc:spChg chg="mod">
          <ac:chgData name="Xia, Shihao" userId="6fa16ac1-c46e-45ac-b4b1-7d1579cfb3c6" providerId="ADAL" clId="{2A20B7DC-92C1-48FC-8997-AF770F295E6A}" dt="2022-03-01T05:08:40.711" v="51" actId="1076"/>
          <ac:spMkLst>
            <pc:docMk/>
            <pc:sldMk cId="481297066" sldId="469"/>
            <ac:spMk id="24" creationId="{45AC8E5C-F468-9143-B956-8DCEF4AF69AF}"/>
          </ac:spMkLst>
        </pc:spChg>
        <pc:spChg chg="mod">
          <ac:chgData name="Xia, Shihao" userId="6fa16ac1-c46e-45ac-b4b1-7d1579cfb3c6" providerId="ADAL" clId="{2A20B7DC-92C1-48FC-8997-AF770F295E6A}" dt="2022-03-01T05:08:40.711" v="51" actId="1076"/>
          <ac:spMkLst>
            <pc:docMk/>
            <pc:sldMk cId="481297066" sldId="469"/>
            <ac:spMk id="30" creationId="{868C46C0-7EF8-6040-85C8-F7C1CD3DAC51}"/>
          </ac:spMkLst>
        </pc:spChg>
        <pc:graphicFrameChg chg="mod">
          <ac:chgData name="Xia, Shihao" userId="6fa16ac1-c46e-45ac-b4b1-7d1579cfb3c6" providerId="ADAL" clId="{2A20B7DC-92C1-48FC-8997-AF770F295E6A}" dt="2022-03-01T05:08:40.711" v="51" actId="1076"/>
          <ac:graphicFrameMkLst>
            <pc:docMk/>
            <pc:sldMk cId="481297066" sldId="469"/>
            <ac:graphicFrameMk id="10" creationId="{70E7BB46-43F1-8D47-8D53-607C47DEB694}"/>
          </ac:graphicFrameMkLst>
        </pc:graphicFrameChg>
        <pc:cxnChg chg="mod">
          <ac:chgData name="Xia, Shihao" userId="6fa16ac1-c46e-45ac-b4b1-7d1579cfb3c6" providerId="ADAL" clId="{2A20B7DC-92C1-48FC-8997-AF770F295E6A}" dt="2022-03-01T05:08:40.711" v="51" actId="1076"/>
          <ac:cxnSpMkLst>
            <pc:docMk/>
            <pc:sldMk cId="481297066" sldId="469"/>
            <ac:cxnSpMk id="6" creationId="{29C32148-AC7E-F747-8BFE-D50AC91ACAFF}"/>
          </ac:cxnSpMkLst>
        </pc:cxnChg>
        <pc:cxnChg chg="mod">
          <ac:chgData name="Xia, Shihao" userId="6fa16ac1-c46e-45ac-b4b1-7d1579cfb3c6" providerId="ADAL" clId="{2A20B7DC-92C1-48FC-8997-AF770F295E6A}" dt="2022-03-01T05:08:40.711" v="51" actId="1076"/>
          <ac:cxnSpMkLst>
            <pc:docMk/>
            <pc:sldMk cId="481297066" sldId="469"/>
            <ac:cxnSpMk id="12" creationId="{831781A9-FCA0-5745-8696-72AB2E85A8D1}"/>
          </ac:cxnSpMkLst>
        </pc:cxnChg>
        <pc:cxnChg chg="mod">
          <ac:chgData name="Xia, Shihao" userId="6fa16ac1-c46e-45ac-b4b1-7d1579cfb3c6" providerId="ADAL" clId="{2A20B7DC-92C1-48FC-8997-AF770F295E6A}" dt="2022-03-01T05:08:40.711" v="51" actId="1076"/>
          <ac:cxnSpMkLst>
            <pc:docMk/>
            <pc:sldMk cId="481297066" sldId="469"/>
            <ac:cxnSpMk id="19" creationId="{EC7B0758-BD37-8E4F-B0B8-BEAE0B3F1A2C}"/>
          </ac:cxnSpMkLst>
        </pc:cxnChg>
        <pc:cxnChg chg="mod">
          <ac:chgData name="Xia, Shihao" userId="6fa16ac1-c46e-45ac-b4b1-7d1579cfb3c6" providerId="ADAL" clId="{2A20B7DC-92C1-48FC-8997-AF770F295E6A}" dt="2022-03-01T05:08:40.711" v="51" actId="1076"/>
          <ac:cxnSpMkLst>
            <pc:docMk/>
            <pc:sldMk cId="481297066" sldId="469"/>
            <ac:cxnSpMk id="22" creationId="{D68FA31F-B8BB-4B41-BEB4-064ADD45EE9E}"/>
          </ac:cxnSpMkLst>
        </pc:cxnChg>
        <pc:cxnChg chg="mod">
          <ac:chgData name="Xia, Shihao" userId="6fa16ac1-c46e-45ac-b4b1-7d1579cfb3c6" providerId="ADAL" clId="{2A20B7DC-92C1-48FC-8997-AF770F295E6A}" dt="2022-03-01T05:08:40.711" v="51" actId="1076"/>
          <ac:cxnSpMkLst>
            <pc:docMk/>
            <pc:sldMk cId="481297066" sldId="469"/>
            <ac:cxnSpMk id="25" creationId="{714A6C19-23B6-3142-8133-C416FA2AE83D}"/>
          </ac:cxnSpMkLst>
        </pc:cxnChg>
        <pc:cxnChg chg="mod">
          <ac:chgData name="Xia, Shihao" userId="6fa16ac1-c46e-45ac-b4b1-7d1579cfb3c6" providerId="ADAL" clId="{2A20B7DC-92C1-48FC-8997-AF770F295E6A}" dt="2022-03-01T05:08:40.711" v="51" actId="1076"/>
          <ac:cxnSpMkLst>
            <pc:docMk/>
            <pc:sldMk cId="481297066" sldId="469"/>
            <ac:cxnSpMk id="31" creationId="{8700650D-B374-1D40-8D72-C3A45670D83D}"/>
          </ac:cxnSpMkLst>
        </pc:cxnChg>
        <pc:cxnChg chg="mod">
          <ac:chgData name="Xia, Shihao" userId="6fa16ac1-c46e-45ac-b4b1-7d1579cfb3c6" providerId="ADAL" clId="{2A20B7DC-92C1-48FC-8997-AF770F295E6A}" dt="2022-03-01T05:08:40.711" v="51" actId="1076"/>
          <ac:cxnSpMkLst>
            <pc:docMk/>
            <pc:sldMk cId="481297066" sldId="469"/>
            <ac:cxnSpMk id="36" creationId="{3BC9F25E-972C-A44A-AD31-BD33BDDC1D38}"/>
          </ac:cxnSpMkLst>
        </pc:cxnChg>
      </pc:sldChg>
      <pc:sldChg chg="modSp modNotes">
        <pc:chgData name="Xia, Shihao" userId="6fa16ac1-c46e-45ac-b4b1-7d1579cfb3c6" providerId="ADAL" clId="{2A20B7DC-92C1-48FC-8997-AF770F295E6A}" dt="2022-03-01T05:08:44.552" v="52" actId="1076"/>
        <pc:sldMkLst>
          <pc:docMk/>
          <pc:sldMk cId="587065447" sldId="470"/>
        </pc:sldMkLst>
        <pc:spChg chg="mod">
          <ac:chgData name="Xia, Shihao" userId="6fa16ac1-c46e-45ac-b4b1-7d1579cfb3c6" providerId="ADAL" clId="{2A20B7DC-92C1-48FC-8997-AF770F295E6A}" dt="2022-03-01T05:08:44.552" v="52" actId="1076"/>
          <ac:spMkLst>
            <pc:docMk/>
            <pc:sldMk cId="587065447" sldId="470"/>
            <ac:spMk id="2" creationId="{03B12A6F-B089-1E4B-8814-CDF801D06DA0}"/>
          </ac:spMkLst>
        </pc:spChg>
        <pc:spChg chg="mod">
          <ac:chgData name="Xia, Shihao" userId="6fa16ac1-c46e-45ac-b4b1-7d1579cfb3c6" providerId="ADAL" clId="{2A20B7DC-92C1-48FC-8997-AF770F295E6A}" dt="2022-03-01T05:08:44.552" v="52" actId="1076"/>
          <ac:spMkLst>
            <pc:docMk/>
            <pc:sldMk cId="587065447" sldId="470"/>
            <ac:spMk id="3" creationId="{75BD9470-BB96-654E-A3C5-D3E257B5B3DD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587065447" sldId="470"/>
            <ac:spMk id="4" creationId="{F7A55D24-7E82-A243-AE86-0334A6E1360C}"/>
          </ac:spMkLst>
        </pc:spChg>
        <pc:spChg chg="mod">
          <ac:chgData name="Xia, Shihao" userId="6fa16ac1-c46e-45ac-b4b1-7d1579cfb3c6" providerId="ADAL" clId="{2A20B7DC-92C1-48FC-8997-AF770F295E6A}" dt="2022-03-01T05:08:44.552" v="52" actId="1076"/>
          <ac:spMkLst>
            <pc:docMk/>
            <pc:sldMk cId="587065447" sldId="470"/>
            <ac:spMk id="7" creationId="{53087A3B-A046-47AB-A2E9-3B6CE13C308B}"/>
          </ac:spMkLst>
        </pc:spChg>
        <pc:spChg chg="mod">
          <ac:chgData name="Xia, Shihao" userId="6fa16ac1-c46e-45ac-b4b1-7d1579cfb3c6" providerId="ADAL" clId="{2A20B7DC-92C1-48FC-8997-AF770F295E6A}" dt="2022-03-01T05:08:44.552" v="52" actId="1076"/>
          <ac:spMkLst>
            <pc:docMk/>
            <pc:sldMk cId="587065447" sldId="470"/>
            <ac:spMk id="8" creationId="{4DA0C0FF-2231-AF47-92F9-7FC833CE2606}"/>
          </ac:spMkLst>
        </pc:spChg>
        <pc:spChg chg="mod">
          <ac:chgData name="Xia, Shihao" userId="6fa16ac1-c46e-45ac-b4b1-7d1579cfb3c6" providerId="ADAL" clId="{2A20B7DC-92C1-48FC-8997-AF770F295E6A}" dt="2022-03-01T05:08:44.552" v="52" actId="1076"/>
          <ac:spMkLst>
            <pc:docMk/>
            <pc:sldMk cId="587065447" sldId="470"/>
            <ac:spMk id="9" creationId="{4ADBF14F-C7AF-624E-BCA7-53BE16A33BFC}"/>
          </ac:spMkLst>
        </pc:spChg>
        <pc:spChg chg="mod">
          <ac:chgData name="Xia, Shihao" userId="6fa16ac1-c46e-45ac-b4b1-7d1579cfb3c6" providerId="ADAL" clId="{2A20B7DC-92C1-48FC-8997-AF770F295E6A}" dt="2022-03-01T05:08:44.552" v="52" actId="1076"/>
          <ac:spMkLst>
            <pc:docMk/>
            <pc:sldMk cId="587065447" sldId="470"/>
            <ac:spMk id="10" creationId="{BF12FD6E-C0E5-F445-A2C5-7D6E22EADB81}"/>
          </ac:spMkLst>
        </pc:spChg>
        <pc:spChg chg="mod">
          <ac:chgData name="Xia, Shihao" userId="6fa16ac1-c46e-45ac-b4b1-7d1579cfb3c6" providerId="ADAL" clId="{2A20B7DC-92C1-48FC-8997-AF770F295E6A}" dt="2022-03-01T05:08:44.552" v="52" actId="1076"/>
          <ac:spMkLst>
            <pc:docMk/>
            <pc:sldMk cId="587065447" sldId="470"/>
            <ac:spMk id="12" creationId="{5F9A1CAB-7BEA-7F49-A670-CD7D84491311}"/>
          </ac:spMkLst>
        </pc:spChg>
        <pc:graphicFrameChg chg="mod">
          <ac:chgData name="Xia, Shihao" userId="6fa16ac1-c46e-45ac-b4b1-7d1579cfb3c6" providerId="ADAL" clId="{2A20B7DC-92C1-48FC-8997-AF770F295E6A}" dt="2022-03-01T05:08:44.552" v="52" actId="1076"/>
          <ac:graphicFrameMkLst>
            <pc:docMk/>
            <pc:sldMk cId="587065447" sldId="470"/>
            <ac:graphicFrameMk id="6" creationId="{2A40375A-F9B7-1647-B794-032759103A96}"/>
          </ac:graphicFrameMkLst>
        </pc:graphicFrameChg>
      </pc:sldChg>
      <pc:sldChg chg="modSp modNotes">
        <pc:chgData name="Xia, Shihao" userId="6fa16ac1-c46e-45ac-b4b1-7d1579cfb3c6" providerId="ADAL" clId="{2A20B7DC-92C1-48FC-8997-AF770F295E6A}" dt="2022-03-01T05:09:06.262" v="57" actId="1076"/>
        <pc:sldMkLst>
          <pc:docMk/>
          <pc:sldMk cId="4227742922" sldId="471"/>
        </pc:sld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4227742922" sldId="471"/>
            <ac:spMk id="2" creationId="{29B5A228-4347-7344-9F27-038398197894}"/>
          </ac:spMkLst>
        </pc:spChg>
        <pc:spChg chg="mod">
          <ac:chgData name="Xia, Shihao" userId="6fa16ac1-c46e-45ac-b4b1-7d1579cfb3c6" providerId="ADAL" clId="{2A20B7DC-92C1-48FC-8997-AF770F295E6A}" dt="2022-03-01T05:09:06.262" v="57" actId="1076"/>
          <ac:spMkLst>
            <pc:docMk/>
            <pc:sldMk cId="4227742922" sldId="471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9:06.262" v="57" actId="1076"/>
          <ac:spMkLst>
            <pc:docMk/>
            <pc:sldMk cId="4227742922" sldId="471"/>
            <ac:spMk id="4" creationId="{A75AE730-9C66-4A8D-B9FD-F4C09DCC4B56}"/>
          </ac:spMkLst>
        </pc:spChg>
        <pc:spChg chg="mod">
          <ac:chgData name="Xia, Shihao" userId="6fa16ac1-c46e-45ac-b4b1-7d1579cfb3c6" providerId="ADAL" clId="{2A20B7DC-92C1-48FC-8997-AF770F295E6A}" dt="2022-03-01T05:09:06.262" v="57" actId="1076"/>
          <ac:spMkLst>
            <pc:docMk/>
            <pc:sldMk cId="4227742922" sldId="471"/>
            <ac:spMk id="5" creationId="{7C887CF7-AA32-42DC-A6A1-DD3D2194E14A}"/>
          </ac:spMkLst>
        </pc:spChg>
      </pc:sldChg>
      <pc:sldChg chg="modSp modNotes">
        <pc:chgData name="Xia, Shihao" userId="6fa16ac1-c46e-45ac-b4b1-7d1579cfb3c6" providerId="ADAL" clId="{2A20B7DC-92C1-48FC-8997-AF770F295E6A}" dt="2022-03-01T05:09:09.414" v="58" actId="1076"/>
        <pc:sldMkLst>
          <pc:docMk/>
          <pc:sldMk cId="2558459478" sldId="472"/>
        </pc:sld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2558459478" sldId="472"/>
            <ac:spMk id="2" creationId="{0046F5AD-FC13-1947-ADED-9E5C5C056D03}"/>
          </ac:spMkLst>
        </pc:spChg>
        <pc:spChg chg="mod">
          <ac:chgData name="Xia, Shihao" userId="6fa16ac1-c46e-45ac-b4b1-7d1579cfb3c6" providerId="ADAL" clId="{2A20B7DC-92C1-48FC-8997-AF770F295E6A}" dt="2022-03-01T05:09:09.414" v="58" actId="1076"/>
          <ac:spMkLst>
            <pc:docMk/>
            <pc:sldMk cId="2558459478" sldId="472"/>
            <ac:spMk id="4" creationId="{EDFF623A-4EB0-4F3F-BD99-F888554CF626}"/>
          </ac:spMkLst>
        </pc:spChg>
        <pc:spChg chg="mod">
          <ac:chgData name="Xia, Shihao" userId="6fa16ac1-c46e-45ac-b4b1-7d1579cfb3c6" providerId="ADAL" clId="{2A20B7DC-92C1-48FC-8997-AF770F295E6A}" dt="2022-03-01T05:09:09.414" v="58" actId="1076"/>
          <ac:spMkLst>
            <pc:docMk/>
            <pc:sldMk cId="2558459478" sldId="472"/>
            <ac:spMk id="5" creationId="{2DB950D7-895F-4AD4-AED8-8069ABAC3159}"/>
          </ac:spMkLst>
        </pc:spChg>
        <pc:spChg chg="mod">
          <ac:chgData name="Xia, Shihao" userId="6fa16ac1-c46e-45ac-b4b1-7d1579cfb3c6" providerId="ADAL" clId="{2A20B7DC-92C1-48FC-8997-AF770F295E6A}" dt="2022-03-01T05:09:09.414" v="58" actId="1076"/>
          <ac:spMkLst>
            <pc:docMk/>
            <pc:sldMk cId="2558459478" sldId="472"/>
            <ac:spMk id="9" creationId="{D5A50AEE-939D-4E41-8817-BA1752A755BC}"/>
          </ac:spMkLst>
        </pc:spChg>
        <pc:spChg chg="mod">
          <ac:chgData name="Xia, Shihao" userId="6fa16ac1-c46e-45ac-b4b1-7d1579cfb3c6" providerId="ADAL" clId="{2A20B7DC-92C1-48FC-8997-AF770F295E6A}" dt="2022-03-01T05:09:09.414" v="58" actId="1076"/>
          <ac:spMkLst>
            <pc:docMk/>
            <pc:sldMk cId="2558459478" sldId="472"/>
            <ac:spMk id="11" creationId="{836768D3-2303-0741-9364-D892BD50D0EF}"/>
          </ac:spMkLst>
        </pc:spChg>
        <pc:picChg chg="mod">
          <ac:chgData name="Xia, Shihao" userId="6fa16ac1-c46e-45ac-b4b1-7d1579cfb3c6" providerId="ADAL" clId="{2A20B7DC-92C1-48FC-8997-AF770F295E6A}" dt="2022-03-01T05:09:09.414" v="58" actId="1076"/>
          <ac:picMkLst>
            <pc:docMk/>
            <pc:sldMk cId="2558459478" sldId="472"/>
            <ac:picMk id="12" creationId="{AF9271A5-0C17-E241-8F31-186DA32676E6}"/>
          </ac:picMkLst>
        </pc:picChg>
        <pc:picChg chg="mod">
          <ac:chgData name="Xia, Shihao" userId="6fa16ac1-c46e-45ac-b4b1-7d1579cfb3c6" providerId="ADAL" clId="{2A20B7DC-92C1-48FC-8997-AF770F295E6A}" dt="2022-03-01T05:09:09.414" v="58" actId="1076"/>
          <ac:picMkLst>
            <pc:docMk/>
            <pc:sldMk cId="2558459478" sldId="472"/>
            <ac:picMk id="13" creationId="{CDDE48F8-55D6-C540-AA3C-D756D90E6E78}"/>
          </ac:picMkLst>
        </pc:picChg>
        <pc:picChg chg="mod">
          <ac:chgData name="Xia, Shihao" userId="6fa16ac1-c46e-45ac-b4b1-7d1579cfb3c6" providerId="ADAL" clId="{2A20B7DC-92C1-48FC-8997-AF770F295E6A}" dt="2022-03-01T05:09:09.414" v="58" actId="1076"/>
          <ac:picMkLst>
            <pc:docMk/>
            <pc:sldMk cId="2558459478" sldId="472"/>
            <ac:picMk id="14" creationId="{AE9ECA7B-4800-3C4B-857E-5E89FD258328}"/>
          </ac:picMkLst>
        </pc:picChg>
        <pc:picChg chg="mod">
          <ac:chgData name="Xia, Shihao" userId="6fa16ac1-c46e-45ac-b4b1-7d1579cfb3c6" providerId="ADAL" clId="{2A20B7DC-92C1-48FC-8997-AF770F295E6A}" dt="2022-03-01T05:09:09.414" v="58" actId="1076"/>
          <ac:picMkLst>
            <pc:docMk/>
            <pc:sldMk cId="2558459478" sldId="472"/>
            <ac:picMk id="15" creationId="{469B141C-D794-6B4D-8C30-96A5E1FF782B}"/>
          </ac:picMkLst>
        </pc:picChg>
      </pc:sldChg>
      <pc:sldChg chg="modSp modNotes">
        <pc:chgData name="Xia, Shihao" userId="6fa16ac1-c46e-45ac-b4b1-7d1579cfb3c6" providerId="ADAL" clId="{2A20B7DC-92C1-48FC-8997-AF770F295E6A}" dt="2022-03-01T05:01:38.390" v="6"/>
        <pc:sldMkLst>
          <pc:docMk/>
          <pc:sldMk cId="1096594674" sldId="479"/>
        </pc:sld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1096594674" sldId="479"/>
            <ac:spMk id="2" creationId="{F53C6AC2-A27C-5E45-A336-8242CFA7CA8A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1096594674" sldId="479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1096594674" sldId="479"/>
            <ac:spMk id="32" creationId="{5426A5EC-9A11-4C09-98ED-BAE8E4852C20}"/>
          </ac:spMkLst>
        </pc:spChg>
        <pc:picChg chg="mod">
          <ac:chgData name="Xia, Shihao" userId="6fa16ac1-c46e-45ac-b4b1-7d1579cfb3c6" providerId="ADAL" clId="{2A20B7DC-92C1-48FC-8997-AF770F295E6A}" dt="2022-03-01T05:01:38.390" v="6"/>
          <ac:picMkLst>
            <pc:docMk/>
            <pc:sldMk cId="1096594674" sldId="479"/>
            <ac:picMk id="3074" creationId="{DE5D818B-EBD5-154B-86CB-9851DF10EABB}"/>
          </ac:picMkLst>
        </pc:picChg>
      </pc:sldChg>
      <pc:sldChg chg="modSp modNotes">
        <pc:chgData name="Xia, Shihao" userId="6fa16ac1-c46e-45ac-b4b1-7d1579cfb3c6" providerId="ADAL" clId="{2A20B7DC-92C1-48FC-8997-AF770F295E6A}" dt="2022-03-01T05:09:13.782" v="59" actId="1076"/>
        <pc:sldMkLst>
          <pc:docMk/>
          <pc:sldMk cId="128180913" sldId="480"/>
        </pc:sldMkLst>
        <pc:spChg chg="mod">
          <ac:chgData name="Xia, Shihao" userId="6fa16ac1-c46e-45ac-b4b1-7d1579cfb3c6" providerId="ADAL" clId="{2A20B7DC-92C1-48FC-8997-AF770F295E6A}" dt="2022-03-01T05:09:13.782" v="59" actId="1076"/>
          <ac:spMkLst>
            <pc:docMk/>
            <pc:sldMk cId="128180913" sldId="480"/>
            <ac:spMk id="2" creationId="{EB0EE47B-98AC-E34D-B82F-7C9DABBD5E03}"/>
          </ac:spMkLst>
        </pc:spChg>
        <pc:spChg chg="mod">
          <ac:chgData name="Xia, Shihao" userId="6fa16ac1-c46e-45ac-b4b1-7d1579cfb3c6" providerId="ADAL" clId="{2A20B7DC-92C1-48FC-8997-AF770F295E6A}" dt="2022-03-01T05:09:13.782" v="59" actId="1076"/>
          <ac:spMkLst>
            <pc:docMk/>
            <pc:sldMk cId="128180913" sldId="480"/>
            <ac:spMk id="3" creationId="{DCDD44DF-5EE5-D14B-85B1-4FAC1EB1D864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128180913" sldId="480"/>
            <ac:spMk id="4" creationId="{A8CC33D1-C6F0-0747-BCBD-50ED3245562E}"/>
          </ac:spMkLst>
        </pc:spChg>
        <pc:spChg chg="mod">
          <ac:chgData name="Xia, Shihao" userId="6fa16ac1-c46e-45ac-b4b1-7d1579cfb3c6" providerId="ADAL" clId="{2A20B7DC-92C1-48FC-8997-AF770F295E6A}" dt="2022-03-01T05:09:13.782" v="59" actId="1076"/>
          <ac:spMkLst>
            <pc:docMk/>
            <pc:sldMk cId="128180913" sldId="480"/>
            <ac:spMk id="5" creationId="{44B12246-9AF4-4148-A0C3-70619D112FE6}"/>
          </ac:spMkLst>
        </pc:spChg>
        <pc:spChg chg="mod">
          <ac:chgData name="Xia, Shihao" userId="6fa16ac1-c46e-45ac-b4b1-7d1579cfb3c6" providerId="ADAL" clId="{2A20B7DC-92C1-48FC-8997-AF770F295E6A}" dt="2022-03-01T05:09:13.782" v="59" actId="1076"/>
          <ac:spMkLst>
            <pc:docMk/>
            <pc:sldMk cId="128180913" sldId="480"/>
            <ac:spMk id="7" creationId="{39072B39-00D0-AE47-9274-A4AB21742EED}"/>
          </ac:spMkLst>
        </pc:spChg>
        <pc:spChg chg="mod">
          <ac:chgData name="Xia, Shihao" userId="6fa16ac1-c46e-45ac-b4b1-7d1579cfb3c6" providerId="ADAL" clId="{2A20B7DC-92C1-48FC-8997-AF770F295E6A}" dt="2022-03-01T05:09:13.782" v="59" actId="1076"/>
          <ac:spMkLst>
            <pc:docMk/>
            <pc:sldMk cId="128180913" sldId="480"/>
            <ac:spMk id="8" creationId="{0743B0AA-CCEC-3D4A-8478-880C0361A0DA}"/>
          </ac:spMkLst>
        </pc:spChg>
        <pc:spChg chg="mod">
          <ac:chgData name="Xia, Shihao" userId="6fa16ac1-c46e-45ac-b4b1-7d1579cfb3c6" providerId="ADAL" clId="{2A20B7DC-92C1-48FC-8997-AF770F295E6A}" dt="2022-03-01T05:09:13.782" v="59" actId="1076"/>
          <ac:spMkLst>
            <pc:docMk/>
            <pc:sldMk cId="128180913" sldId="480"/>
            <ac:spMk id="9" creationId="{300EA87E-A256-A943-95F2-EE55072AFFB6}"/>
          </ac:spMkLst>
        </pc:spChg>
        <pc:spChg chg="mod">
          <ac:chgData name="Xia, Shihao" userId="6fa16ac1-c46e-45ac-b4b1-7d1579cfb3c6" providerId="ADAL" clId="{2A20B7DC-92C1-48FC-8997-AF770F295E6A}" dt="2022-03-01T05:09:13.782" v="59" actId="1076"/>
          <ac:spMkLst>
            <pc:docMk/>
            <pc:sldMk cId="128180913" sldId="480"/>
            <ac:spMk id="10" creationId="{C6D4C5FC-A296-724C-B6BA-99584385422B}"/>
          </ac:spMkLst>
        </pc:spChg>
        <pc:spChg chg="mod">
          <ac:chgData name="Xia, Shihao" userId="6fa16ac1-c46e-45ac-b4b1-7d1579cfb3c6" providerId="ADAL" clId="{2A20B7DC-92C1-48FC-8997-AF770F295E6A}" dt="2022-03-01T05:09:13.782" v="59" actId="1076"/>
          <ac:spMkLst>
            <pc:docMk/>
            <pc:sldMk cId="128180913" sldId="480"/>
            <ac:spMk id="11" creationId="{118F3140-23AE-2E46-8712-28CD6983D449}"/>
          </ac:spMkLst>
        </pc:spChg>
        <pc:spChg chg="mod">
          <ac:chgData name="Xia, Shihao" userId="6fa16ac1-c46e-45ac-b4b1-7d1579cfb3c6" providerId="ADAL" clId="{2A20B7DC-92C1-48FC-8997-AF770F295E6A}" dt="2022-03-01T05:09:13.782" v="59" actId="1076"/>
          <ac:spMkLst>
            <pc:docMk/>
            <pc:sldMk cId="128180913" sldId="480"/>
            <ac:spMk id="12" creationId="{C46744B1-8FCF-4845-9FAA-1AC5305321CD}"/>
          </ac:spMkLst>
        </pc:spChg>
        <pc:spChg chg="mod">
          <ac:chgData name="Xia, Shihao" userId="6fa16ac1-c46e-45ac-b4b1-7d1579cfb3c6" providerId="ADAL" clId="{2A20B7DC-92C1-48FC-8997-AF770F295E6A}" dt="2022-03-01T05:09:13.782" v="59" actId="1076"/>
          <ac:spMkLst>
            <pc:docMk/>
            <pc:sldMk cId="128180913" sldId="480"/>
            <ac:spMk id="13" creationId="{68720188-98A1-EA4D-8032-E9E6798DF5DE}"/>
          </ac:spMkLst>
        </pc:spChg>
        <pc:spChg chg="mod">
          <ac:chgData name="Xia, Shihao" userId="6fa16ac1-c46e-45ac-b4b1-7d1579cfb3c6" providerId="ADAL" clId="{2A20B7DC-92C1-48FC-8997-AF770F295E6A}" dt="2022-03-01T05:09:13.782" v="59" actId="1076"/>
          <ac:spMkLst>
            <pc:docMk/>
            <pc:sldMk cId="128180913" sldId="480"/>
            <ac:spMk id="14" creationId="{48A693A2-A067-3340-B858-B7BCED090384}"/>
          </ac:spMkLst>
        </pc:spChg>
        <pc:spChg chg="mod">
          <ac:chgData name="Xia, Shihao" userId="6fa16ac1-c46e-45ac-b4b1-7d1579cfb3c6" providerId="ADAL" clId="{2A20B7DC-92C1-48FC-8997-AF770F295E6A}" dt="2022-03-01T05:09:13.782" v="59" actId="1076"/>
          <ac:spMkLst>
            <pc:docMk/>
            <pc:sldMk cId="128180913" sldId="480"/>
            <ac:spMk id="15" creationId="{E9421962-B870-384C-BAA7-8A1583388A58}"/>
          </ac:spMkLst>
        </pc:spChg>
        <pc:spChg chg="mod">
          <ac:chgData name="Xia, Shihao" userId="6fa16ac1-c46e-45ac-b4b1-7d1579cfb3c6" providerId="ADAL" clId="{2A20B7DC-92C1-48FC-8997-AF770F295E6A}" dt="2022-03-01T05:09:13.782" v="59" actId="1076"/>
          <ac:spMkLst>
            <pc:docMk/>
            <pc:sldMk cId="128180913" sldId="480"/>
            <ac:spMk id="16" creationId="{AED83620-8485-8E42-96A2-5CF3DB9BE022}"/>
          </ac:spMkLst>
        </pc:spChg>
        <pc:spChg chg="mod">
          <ac:chgData name="Xia, Shihao" userId="6fa16ac1-c46e-45ac-b4b1-7d1579cfb3c6" providerId="ADAL" clId="{2A20B7DC-92C1-48FC-8997-AF770F295E6A}" dt="2022-03-01T05:09:13.782" v="59" actId="1076"/>
          <ac:spMkLst>
            <pc:docMk/>
            <pc:sldMk cId="128180913" sldId="480"/>
            <ac:spMk id="26" creationId="{E2480521-FAE5-8347-805B-AFC503DCFBF3}"/>
          </ac:spMkLst>
        </pc:spChg>
        <pc:spChg chg="mod">
          <ac:chgData name="Xia, Shihao" userId="6fa16ac1-c46e-45ac-b4b1-7d1579cfb3c6" providerId="ADAL" clId="{2A20B7DC-92C1-48FC-8997-AF770F295E6A}" dt="2022-03-01T05:09:13.782" v="59" actId="1076"/>
          <ac:spMkLst>
            <pc:docMk/>
            <pc:sldMk cId="128180913" sldId="480"/>
            <ac:spMk id="27" creationId="{409B01BD-8E14-384D-96B9-59A8E5CA295A}"/>
          </ac:spMkLst>
        </pc:spChg>
        <pc:spChg chg="mod">
          <ac:chgData name="Xia, Shihao" userId="6fa16ac1-c46e-45ac-b4b1-7d1579cfb3c6" providerId="ADAL" clId="{2A20B7DC-92C1-48FC-8997-AF770F295E6A}" dt="2022-03-01T05:09:13.782" v="59" actId="1076"/>
          <ac:spMkLst>
            <pc:docMk/>
            <pc:sldMk cId="128180913" sldId="480"/>
            <ac:spMk id="32" creationId="{8F4DD9E8-0D64-FC4B-B83E-3F787CED1D9A}"/>
          </ac:spMkLst>
        </pc:spChg>
        <pc:spChg chg="mod">
          <ac:chgData name="Xia, Shihao" userId="6fa16ac1-c46e-45ac-b4b1-7d1579cfb3c6" providerId="ADAL" clId="{2A20B7DC-92C1-48FC-8997-AF770F295E6A}" dt="2022-03-01T05:09:13.782" v="59" actId="1076"/>
          <ac:spMkLst>
            <pc:docMk/>
            <pc:sldMk cId="128180913" sldId="480"/>
            <ac:spMk id="33" creationId="{BFE387DE-E113-D24B-BE37-01FED4C38790}"/>
          </ac:spMkLst>
        </pc:spChg>
        <pc:spChg chg="mod">
          <ac:chgData name="Xia, Shihao" userId="6fa16ac1-c46e-45ac-b4b1-7d1579cfb3c6" providerId="ADAL" clId="{2A20B7DC-92C1-48FC-8997-AF770F295E6A}" dt="2022-03-01T05:09:13.782" v="59" actId="1076"/>
          <ac:spMkLst>
            <pc:docMk/>
            <pc:sldMk cId="128180913" sldId="480"/>
            <ac:spMk id="54" creationId="{76C8B0BB-5917-D94B-9628-F4C65B28A180}"/>
          </ac:spMkLst>
        </pc:spChg>
        <pc:picChg chg="mod">
          <ac:chgData name="Xia, Shihao" userId="6fa16ac1-c46e-45ac-b4b1-7d1579cfb3c6" providerId="ADAL" clId="{2A20B7DC-92C1-48FC-8997-AF770F295E6A}" dt="2022-03-01T05:09:13.782" v="59" actId="1076"/>
          <ac:picMkLst>
            <pc:docMk/>
            <pc:sldMk cId="128180913" sldId="480"/>
            <ac:picMk id="6" creationId="{0EF04A01-7B39-194F-9529-1DD741832DB0}"/>
          </ac:picMkLst>
        </pc:picChg>
        <pc:picChg chg="mod">
          <ac:chgData name="Xia, Shihao" userId="6fa16ac1-c46e-45ac-b4b1-7d1579cfb3c6" providerId="ADAL" clId="{2A20B7DC-92C1-48FC-8997-AF770F295E6A}" dt="2022-03-01T05:09:13.782" v="59" actId="1076"/>
          <ac:picMkLst>
            <pc:docMk/>
            <pc:sldMk cId="128180913" sldId="480"/>
            <ac:picMk id="31" creationId="{D84FDE47-5CF7-5545-A066-6DDD489DD7C2}"/>
          </ac:picMkLst>
        </pc:picChg>
        <pc:picChg chg="mod">
          <ac:chgData name="Xia, Shihao" userId="6fa16ac1-c46e-45ac-b4b1-7d1579cfb3c6" providerId="ADAL" clId="{2A20B7DC-92C1-48FC-8997-AF770F295E6A}" dt="2022-03-01T05:09:13.782" v="59" actId="1076"/>
          <ac:picMkLst>
            <pc:docMk/>
            <pc:sldMk cId="128180913" sldId="480"/>
            <ac:picMk id="60" creationId="{AD2EB61C-50A0-DB44-BC0A-991B03081ECA}"/>
          </ac:picMkLst>
        </pc:picChg>
        <pc:cxnChg chg="mod">
          <ac:chgData name="Xia, Shihao" userId="6fa16ac1-c46e-45ac-b4b1-7d1579cfb3c6" providerId="ADAL" clId="{2A20B7DC-92C1-48FC-8997-AF770F295E6A}" dt="2022-03-01T05:09:13.782" v="59" actId="1076"/>
          <ac:cxnSpMkLst>
            <pc:docMk/>
            <pc:sldMk cId="128180913" sldId="480"/>
            <ac:cxnSpMk id="17" creationId="{BFB154CF-ECF6-EE47-A220-1D6E54399036}"/>
          </ac:cxnSpMkLst>
        </pc:cxnChg>
        <pc:cxnChg chg="mod">
          <ac:chgData name="Xia, Shihao" userId="6fa16ac1-c46e-45ac-b4b1-7d1579cfb3c6" providerId="ADAL" clId="{2A20B7DC-92C1-48FC-8997-AF770F295E6A}" dt="2022-03-01T05:09:13.782" v="59" actId="1076"/>
          <ac:cxnSpMkLst>
            <pc:docMk/>
            <pc:sldMk cId="128180913" sldId="480"/>
            <ac:cxnSpMk id="18" creationId="{DA2DDD3D-9CF2-D645-B098-D96A45B33FC6}"/>
          </ac:cxnSpMkLst>
        </pc:cxnChg>
        <pc:cxnChg chg="mod">
          <ac:chgData name="Xia, Shihao" userId="6fa16ac1-c46e-45ac-b4b1-7d1579cfb3c6" providerId="ADAL" clId="{2A20B7DC-92C1-48FC-8997-AF770F295E6A}" dt="2022-03-01T05:09:13.782" v="59" actId="1076"/>
          <ac:cxnSpMkLst>
            <pc:docMk/>
            <pc:sldMk cId="128180913" sldId="480"/>
            <ac:cxnSpMk id="19" creationId="{EE72979F-4C9B-EA43-A9A9-6CB2C6A77DF8}"/>
          </ac:cxnSpMkLst>
        </pc:cxnChg>
        <pc:cxnChg chg="mod">
          <ac:chgData name="Xia, Shihao" userId="6fa16ac1-c46e-45ac-b4b1-7d1579cfb3c6" providerId="ADAL" clId="{2A20B7DC-92C1-48FC-8997-AF770F295E6A}" dt="2022-03-01T05:09:13.782" v="59" actId="1076"/>
          <ac:cxnSpMkLst>
            <pc:docMk/>
            <pc:sldMk cId="128180913" sldId="480"/>
            <ac:cxnSpMk id="20" creationId="{C4F907B4-B9C0-6D47-BBEE-1EC3A5B7D1E7}"/>
          </ac:cxnSpMkLst>
        </pc:cxnChg>
        <pc:cxnChg chg="mod">
          <ac:chgData name="Xia, Shihao" userId="6fa16ac1-c46e-45ac-b4b1-7d1579cfb3c6" providerId="ADAL" clId="{2A20B7DC-92C1-48FC-8997-AF770F295E6A}" dt="2022-03-01T05:09:13.782" v="59" actId="1076"/>
          <ac:cxnSpMkLst>
            <pc:docMk/>
            <pc:sldMk cId="128180913" sldId="480"/>
            <ac:cxnSpMk id="21" creationId="{93385C37-AA2D-2648-890E-D923497F5093}"/>
          </ac:cxnSpMkLst>
        </pc:cxnChg>
        <pc:cxnChg chg="mod">
          <ac:chgData name="Xia, Shihao" userId="6fa16ac1-c46e-45ac-b4b1-7d1579cfb3c6" providerId="ADAL" clId="{2A20B7DC-92C1-48FC-8997-AF770F295E6A}" dt="2022-03-01T05:09:13.782" v="59" actId="1076"/>
          <ac:cxnSpMkLst>
            <pc:docMk/>
            <pc:sldMk cId="128180913" sldId="480"/>
            <ac:cxnSpMk id="22" creationId="{A9A933FC-6EF3-404A-9D53-907B6700FFAE}"/>
          </ac:cxnSpMkLst>
        </pc:cxnChg>
        <pc:cxnChg chg="mod">
          <ac:chgData name="Xia, Shihao" userId="6fa16ac1-c46e-45ac-b4b1-7d1579cfb3c6" providerId="ADAL" clId="{2A20B7DC-92C1-48FC-8997-AF770F295E6A}" dt="2022-03-01T05:09:13.782" v="59" actId="1076"/>
          <ac:cxnSpMkLst>
            <pc:docMk/>
            <pc:sldMk cId="128180913" sldId="480"/>
            <ac:cxnSpMk id="23" creationId="{A71DFE4A-FF21-784C-A34C-23B33EFA897E}"/>
          </ac:cxnSpMkLst>
        </pc:cxnChg>
        <pc:cxnChg chg="mod">
          <ac:chgData name="Xia, Shihao" userId="6fa16ac1-c46e-45ac-b4b1-7d1579cfb3c6" providerId="ADAL" clId="{2A20B7DC-92C1-48FC-8997-AF770F295E6A}" dt="2022-03-01T05:09:13.782" v="59" actId="1076"/>
          <ac:cxnSpMkLst>
            <pc:docMk/>
            <pc:sldMk cId="128180913" sldId="480"/>
            <ac:cxnSpMk id="24" creationId="{D6347B32-C4A5-8448-9DEC-CFE9E79233EC}"/>
          </ac:cxnSpMkLst>
        </pc:cxnChg>
        <pc:cxnChg chg="mod">
          <ac:chgData name="Xia, Shihao" userId="6fa16ac1-c46e-45ac-b4b1-7d1579cfb3c6" providerId="ADAL" clId="{2A20B7DC-92C1-48FC-8997-AF770F295E6A}" dt="2022-03-01T05:09:13.782" v="59" actId="1076"/>
          <ac:cxnSpMkLst>
            <pc:docMk/>
            <pc:sldMk cId="128180913" sldId="480"/>
            <ac:cxnSpMk id="25" creationId="{9D697BA0-35BA-4540-B47E-132B98F697DA}"/>
          </ac:cxnSpMkLst>
        </pc:cxnChg>
        <pc:cxnChg chg="mod">
          <ac:chgData name="Xia, Shihao" userId="6fa16ac1-c46e-45ac-b4b1-7d1579cfb3c6" providerId="ADAL" clId="{2A20B7DC-92C1-48FC-8997-AF770F295E6A}" dt="2022-03-01T05:09:13.782" v="59" actId="1076"/>
          <ac:cxnSpMkLst>
            <pc:docMk/>
            <pc:sldMk cId="128180913" sldId="480"/>
            <ac:cxnSpMk id="28" creationId="{DFB730ED-638A-3F40-B4AD-9607F97683BA}"/>
          </ac:cxnSpMkLst>
        </pc:cxnChg>
        <pc:cxnChg chg="mod">
          <ac:chgData name="Xia, Shihao" userId="6fa16ac1-c46e-45ac-b4b1-7d1579cfb3c6" providerId="ADAL" clId="{2A20B7DC-92C1-48FC-8997-AF770F295E6A}" dt="2022-03-01T05:09:13.782" v="59" actId="1076"/>
          <ac:cxnSpMkLst>
            <pc:docMk/>
            <pc:sldMk cId="128180913" sldId="480"/>
            <ac:cxnSpMk id="29" creationId="{787D7998-C80C-6C44-9EC3-8E88E5556952}"/>
          </ac:cxnSpMkLst>
        </pc:cxnChg>
        <pc:cxnChg chg="mod">
          <ac:chgData name="Xia, Shihao" userId="6fa16ac1-c46e-45ac-b4b1-7d1579cfb3c6" providerId="ADAL" clId="{2A20B7DC-92C1-48FC-8997-AF770F295E6A}" dt="2022-03-01T05:09:13.782" v="59" actId="1076"/>
          <ac:cxnSpMkLst>
            <pc:docMk/>
            <pc:sldMk cId="128180913" sldId="480"/>
            <ac:cxnSpMk id="30" creationId="{8E3806DE-B326-DF48-A855-DF73142E05A0}"/>
          </ac:cxnSpMkLst>
        </pc:cxnChg>
        <pc:cxnChg chg="mod">
          <ac:chgData name="Xia, Shihao" userId="6fa16ac1-c46e-45ac-b4b1-7d1579cfb3c6" providerId="ADAL" clId="{2A20B7DC-92C1-48FC-8997-AF770F295E6A}" dt="2022-03-01T05:09:13.782" v="59" actId="1076"/>
          <ac:cxnSpMkLst>
            <pc:docMk/>
            <pc:sldMk cId="128180913" sldId="480"/>
            <ac:cxnSpMk id="55" creationId="{856901BD-EB44-024B-B188-479F099D7174}"/>
          </ac:cxnSpMkLst>
        </pc:cxnChg>
        <pc:cxnChg chg="mod">
          <ac:chgData name="Xia, Shihao" userId="6fa16ac1-c46e-45ac-b4b1-7d1579cfb3c6" providerId="ADAL" clId="{2A20B7DC-92C1-48FC-8997-AF770F295E6A}" dt="2022-03-01T05:09:13.782" v="59" actId="1076"/>
          <ac:cxnSpMkLst>
            <pc:docMk/>
            <pc:sldMk cId="128180913" sldId="480"/>
            <ac:cxnSpMk id="59" creationId="{EAD5EA22-D01D-4A4E-9D25-731762607381}"/>
          </ac:cxnSpMkLst>
        </pc:cxnChg>
      </pc:sldChg>
      <pc:sldChg chg="modSp modNotes">
        <pc:chgData name="Xia, Shihao" userId="6fa16ac1-c46e-45ac-b4b1-7d1579cfb3c6" providerId="ADAL" clId="{2A20B7DC-92C1-48FC-8997-AF770F295E6A}" dt="2022-03-01T05:08:54.623" v="54" actId="1076"/>
        <pc:sldMkLst>
          <pc:docMk/>
          <pc:sldMk cId="725776159" sldId="481"/>
        </pc:sld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725776159" sldId="481"/>
            <ac:spMk id="2" creationId="{48EDAF1F-1B49-8649-9955-82A4710CB7E3}"/>
          </ac:spMkLst>
        </pc:spChg>
        <pc:spChg chg="mod">
          <ac:chgData name="Xia, Shihao" userId="6fa16ac1-c46e-45ac-b4b1-7d1579cfb3c6" providerId="ADAL" clId="{2A20B7DC-92C1-48FC-8997-AF770F295E6A}" dt="2022-03-01T05:08:54.623" v="54" actId="1076"/>
          <ac:spMkLst>
            <pc:docMk/>
            <pc:sldMk cId="725776159" sldId="481"/>
            <ac:spMk id="6" creationId="{DE3A5DFD-7164-EF42-9E7F-38303A5D8DEC}"/>
          </ac:spMkLst>
        </pc:spChg>
        <pc:spChg chg="mod">
          <ac:chgData name="Xia, Shihao" userId="6fa16ac1-c46e-45ac-b4b1-7d1579cfb3c6" providerId="ADAL" clId="{2A20B7DC-92C1-48FC-8997-AF770F295E6A}" dt="2022-03-01T05:08:54.623" v="54" actId="1076"/>
          <ac:spMkLst>
            <pc:docMk/>
            <pc:sldMk cId="725776159" sldId="481"/>
            <ac:spMk id="7" creationId="{53087A3B-A046-47AB-A2E9-3B6CE13C308B}"/>
          </ac:spMkLst>
        </pc:spChg>
        <pc:spChg chg="mod">
          <ac:chgData name="Xia, Shihao" userId="6fa16ac1-c46e-45ac-b4b1-7d1579cfb3c6" providerId="ADAL" clId="{2A20B7DC-92C1-48FC-8997-AF770F295E6A}" dt="2022-03-01T05:08:54.623" v="54" actId="1076"/>
          <ac:spMkLst>
            <pc:docMk/>
            <pc:sldMk cId="725776159" sldId="481"/>
            <ac:spMk id="8" creationId="{4DA0C0FF-2231-AF47-92F9-7FC833CE2606}"/>
          </ac:spMkLst>
        </pc:spChg>
        <pc:spChg chg="mod">
          <ac:chgData name="Xia, Shihao" userId="6fa16ac1-c46e-45ac-b4b1-7d1579cfb3c6" providerId="ADAL" clId="{2A20B7DC-92C1-48FC-8997-AF770F295E6A}" dt="2022-03-01T05:08:54.623" v="54" actId="1076"/>
          <ac:spMkLst>
            <pc:docMk/>
            <pc:sldMk cId="725776159" sldId="481"/>
            <ac:spMk id="14" creationId="{D9021D92-0B33-124D-A335-FA5637E97015}"/>
          </ac:spMkLst>
        </pc:spChg>
        <pc:spChg chg="mod">
          <ac:chgData name="Xia, Shihao" userId="6fa16ac1-c46e-45ac-b4b1-7d1579cfb3c6" providerId="ADAL" clId="{2A20B7DC-92C1-48FC-8997-AF770F295E6A}" dt="2022-03-01T05:08:54.623" v="54" actId="1076"/>
          <ac:spMkLst>
            <pc:docMk/>
            <pc:sldMk cId="725776159" sldId="481"/>
            <ac:spMk id="16" creationId="{E8CC7FF7-995E-A643-80FD-EC0B508E9CE2}"/>
          </ac:spMkLst>
        </pc:spChg>
        <pc:graphicFrameChg chg="mod">
          <ac:chgData name="Xia, Shihao" userId="6fa16ac1-c46e-45ac-b4b1-7d1579cfb3c6" providerId="ADAL" clId="{2A20B7DC-92C1-48FC-8997-AF770F295E6A}" dt="2022-03-01T05:08:54.623" v="54" actId="1076"/>
          <ac:graphicFrameMkLst>
            <pc:docMk/>
            <pc:sldMk cId="725776159" sldId="481"/>
            <ac:graphicFrameMk id="9" creationId="{A3C6209C-29F4-6E41-B49B-46FB01E530DB}"/>
          </ac:graphicFrameMkLst>
        </pc:graphicFrameChg>
        <pc:cxnChg chg="mod">
          <ac:chgData name="Xia, Shihao" userId="6fa16ac1-c46e-45ac-b4b1-7d1579cfb3c6" providerId="ADAL" clId="{2A20B7DC-92C1-48FC-8997-AF770F295E6A}" dt="2022-03-01T05:08:54.623" v="54" actId="1076"/>
          <ac:cxnSpMkLst>
            <pc:docMk/>
            <pc:sldMk cId="725776159" sldId="481"/>
            <ac:cxnSpMk id="11" creationId="{3EB0ADC5-2E95-8240-978D-59543C95FDF1}"/>
          </ac:cxnSpMkLst>
        </pc:cxnChg>
        <pc:cxnChg chg="mod">
          <ac:chgData name="Xia, Shihao" userId="6fa16ac1-c46e-45ac-b4b1-7d1579cfb3c6" providerId="ADAL" clId="{2A20B7DC-92C1-48FC-8997-AF770F295E6A}" dt="2022-03-01T05:08:54.623" v="54" actId="1076"/>
          <ac:cxnSpMkLst>
            <pc:docMk/>
            <pc:sldMk cId="725776159" sldId="481"/>
            <ac:cxnSpMk id="15" creationId="{621DBDA9-860B-384F-878C-A41C5408A65E}"/>
          </ac:cxnSpMkLst>
        </pc:cxnChg>
      </pc:sldChg>
      <pc:sldChg chg="modSp modNotes">
        <pc:chgData name="Xia, Shihao" userId="6fa16ac1-c46e-45ac-b4b1-7d1579cfb3c6" providerId="ADAL" clId="{2A20B7DC-92C1-48FC-8997-AF770F295E6A}" dt="2022-03-01T05:08:58.138" v="55" actId="1076"/>
        <pc:sldMkLst>
          <pc:docMk/>
          <pc:sldMk cId="408578495" sldId="482"/>
        </pc:sld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408578495" sldId="482"/>
            <ac:spMk id="2" creationId="{918741F7-AF0F-6A43-87C9-798DC9208A48}"/>
          </ac:spMkLst>
        </pc:spChg>
        <pc:spChg chg="mod">
          <ac:chgData name="Xia, Shihao" userId="6fa16ac1-c46e-45ac-b4b1-7d1579cfb3c6" providerId="ADAL" clId="{2A20B7DC-92C1-48FC-8997-AF770F295E6A}" dt="2022-03-01T05:08:58.138" v="55" actId="1076"/>
          <ac:spMkLst>
            <pc:docMk/>
            <pc:sldMk cId="408578495" sldId="482"/>
            <ac:spMk id="6" creationId="{DE3A5DFD-7164-EF42-9E7F-38303A5D8DEC}"/>
          </ac:spMkLst>
        </pc:spChg>
        <pc:spChg chg="mod">
          <ac:chgData name="Xia, Shihao" userId="6fa16ac1-c46e-45ac-b4b1-7d1579cfb3c6" providerId="ADAL" clId="{2A20B7DC-92C1-48FC-8997-AF770F295E6A}" dt="2022-03-01T05:08:58.138" v="55" actId="1076"/>
          <ac:spMkLst>
            <pc:docMk/>
            <pc:sldMk cId="408578495" sldId="482"/>
            <ac:spMk id="7" creationId="{53087A3B-A046-47AB-A2E9-3B6CE13C308B}"/>
          </ac:spMkLst>
        </pc:spChg>
        <pc:spChg chg="mod">
          <ac:chgData name="Xia, Shihao" userId="6fa16ac1-c46e-45ac-b4b1-7d1579cfb3c6" providerId="ADAL" clId="{2A20B7DC-92C1-48FC-8997-AF770F295E6A}" dt="2022-03-01T05:08:58.138" v="55" actId="1076"/>
          <ac:spMkLst>
            <pc:docMk/>
            <pc:sldMk cId="408578495" sldId="482"/>
            <ac:spMk id="8" creationId="{4DA0C0FF-2231-AF47-92F9-7FC833CE2606}"/>
          </ac:spMkLst>
        </pc:spChg>
        <pc:spChg chg="mod">
          <ac:chgData name="Xia, Shihao" userId="6fa16ac1-c46e-45ac-b4b1-7d1579cfb3c6" providerId="ADAL" clId="{2A20B7DC-92C1-48FC-8997-AF770F295E6A}" dt="2022-03-01T05:08:58.138" v="55" actId="1076"/>
          <ac:spMkLst>
            <pc:docMk/>
            <pc:sldMk cId="408578495" sldId="482"/>
            <ac:spMk id="15" creationId="{0194691E-4B4A-7A43-A383-E50168DB9120}"/>
          </ac:spMkLst>
        </pc:spChg>
        <pc:spChg chg="mod">
          <ac:chgData name="Xia, Shihao" userId="6fa16ac1-c46e-45ac-b4b1-7d1579cfb3c6" providerId="ADAL" clId="{2A20B7DC-92C1-48FC-8997-AF770F295E6A}" dt="2022-03-01T05:08:58.138" v="55" actId="1076"/>
          <ac:spMkLst>
            <pc:docMk/>
            <pc:sldMk cId="408578495" sldId="482"/>
            <ac:spMk id="17" creationId="{D4E73FD9-9854-5E42-B5E8-571EC290F2EF}"/>
          </ac:spMkLst>
        </pc:spChg>
        <pc:spChg chg="mod">
          <ac:chgData name="Xia, Shihao" userId="6fa16ac1-c46e-45ac-b4b1-7d1579cfb3c6" providerId="ADAL" clId="{2A20B7DC-92C1-48FC-8997-AF770F295E6A}" dt="2022-03-01T05:08:58.138" v="55" actId="1076"/>
          <ac:spMkLst>
            <pc:docMk/>
            <pc:sldMk cId="408578495" sldId="482"/>
            <ac:spMk id="19" creationId="{50F7D6E6-EECE-9243-B5E1-002FB48722F6}"/>
          </ac:spMkLst>
        </pc:spChg>
        <pc:graphicFrameChg chg="mod">
          <ac:chgData name="Xia, Shihao" userId="6fa16ac1-c46e-45ac-b4b1-7d1579cfb3c6" providerId="ADAL" clId="{2A20B7DC-92C1-48FC-8997-AF770F295E6A}" dt="2022-03-01T05:08:58.138" v="55" actId="1076"/>
          <ac:graphicFrameMkLst>
            <pc:docMk/>
            <pc:sldMk cId="408578495" sldId="482"/>
            <ac:graphicFrameMk id="9" creationId="{A3C6209C-29F4-6E41-B49B-46FB01E530DB}"/>
          </ac:graphicFrameMkLst>
        </pc:graphicFrameChg>
        <pc:cxnChg chg="mod">
          <ac:chgData name="Xia, Shihao" userId="6fa16ac1-c46e-45ac-b4b1-7d1579cfb3c6" providerId="ADAL" clId="{2A20B7DC-92C1-48FC-8997-AF770F295E6A}" dt="2022-03-01T05:08:58.138" v="55" actId="1076"/>
          <ac:cxnSpMkLst>
            <pc:docMk/>
            <pc:sldMk cId="408578495" sldId="482"/>
            <ac:cxnSpMk id="12" creationId="{713A0055-CDC3-874A-9926-33A745A797C5}"/>
          </ac:cxnSpMkLst>
        </pc:cxnChg>
        <pc:cxnChg chg="mod">
          <ac:chgData name="Xia, Shihao" userId="6fa16ac1-c46e-45ac-b4b1-7d1579cfb3c6" providerId="ADAL" clId="{2A20B7DC-92C1-48FC-8997-AF770F295E6A}" dt="2022-03-01T05:08:58.138" v="55" actId="1076"/>
          <ac:cxnSpMkLst>
            <pc:docMk/>
            <pc:sldMk cId="408578495" sldId="482"/>
            <ac:cxnSpMk id="16" creationId="{E6B0A742-AB8D-5F43-B2C3-17423685A9FF}"/>
          </ac:cxnSpMkLst>
        </pc:cxnChg>
        <pc:cxnChg chg="mod">
          <ac:chgData name="Xia, Shihao" userId="6fa16ac1-c46e-45ac-b4b1-7d1579cfb3c6" providerId="ADAL" clId="{2A20B7DC-92C1-48FC-8997-AF770F295E6A}" dt="2022-03-01T05:08:58.138" v="55" actId="1076"/>
          <ac:cxnSpMkLst>
            <pc:docMk/>
            <pc:sldMk cId="408578495" sldId="482"/>
            <ac:cxnSpMk id="18" creationId="{DED7A42F-2B3E-E943-AC97-20B5E97A92AA}"/>
          </ac:cxnSpMkLst>
        </pc:cxnChg>
      </pc:sldChg>
      <pc:sldChg chg="modSp modNotes">
        <pc:chgData name="Xia, Shihao" userId="6fa16ac1-c46e-45ac-b4b1-7d1579cfb3c6" providerId="ADAL" clId="{2A20B7DC-92C1-48FC-8997-AF770F295E6A}" dt="2022-03-01T05:09:02.502" v="56" actId="1076"/>
        <pc:sldMkLst>
          <pc:docMk/>
          <pc:sldMk cId="2728219358" sldId="483"/>
        </pc:sld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2728219358" sldId="483"/>
            <ac:spMk id="3" creationId="{97B786AF-67D6-AA4F-8F5F-72D0CF7A58FF}"/>
          </ac:spMkLst>
        </pc:spChg>
        <pc:spChg chg="mod">
          <ac:chgData name="Xia, Shihao" userId="6fa16ac1-c46e-45ac-b4b1-7d1579cfb3c6" providerId="ADAL" clId="{2A20B7DC-92C1-48FC-8997-AF770F295E6A}" dt="2022-03-01T05:09:02.502" v="56" actId="1076"/>
          <ac:spMkLst>
            <pc:docMk/>
            <pc:sldMk cId="2728219358" sldId="483"/>
            <ac:spMk id="6" creationId="{DE3A5DFD-7164-EF42-9E7F-38303A5D8DEC}"/>
          </ac:spMkLst>
        </pc:spChg>
        <pc:spChg chg="mod">
          <ac:chgData name="Xia, Shihao" userId="6fa16ac1-c46e-45ac-b4b1-7d1579cfb3c6" providerId="ADAL" clId="{2A20B7DC-92C1-48FC-8997-AF770F295E6A}" dt="2022-03-01T05:09:02.502" v="56" actId="1076"/>
          <ac:spMkLst>
            <pc:docMk/>
            <pc:sldMk cId="2728219358" sldId="483"/>
            <ac:spMk id="7" creationId="{53087A3B-A046-47AB-A2E9-3B6CE13C308B}"/>
          </ac:spMkLst>
        </pc:spChg>
        <pc:spChg chg="mod">
          <ac:chgData name="Xia, Shihao" userId="6fa16ac1-c46e-45ac-b4b1-7d1579cfb3c6" providerId="ADAL" clId="{2A20B7DC-92C1-48FC-8997-AF770F295E6A}" dt="2022-03-01T05:09:02.502" v="56" actId="1076"/>
          <ac:spMkLst>
            <pc:docMk/>
            <pc:sldMk cId="2728219358" sldId="483"/>
            <ac:spMk id="8" creationId="{4DA0C0FF-2231-AF47-92F9-7FC833CE2606}"/>
          </ac:spMkLst>
        </pc:spChg>
        <pc:spChg chg="mod">
          <ac:chgData name="Xia, Shihao" userId="6fa16ac1-c46e-45ac-b4b1-7d1579cfb3c6" providerId="ADAL" clId="{2A20B7DC-92C1-48FC-8997-AF770F295E6A}" dt="2022-03-01T05:09:02.502" v="56" actId="1076"/>
          <ac:spMkLst>
            <pc:docMk/>
            <pc:sldMk cId="2728219358" sldId="483"/>
            <ac:spMk id="16" creationId="{15F0322B-5C2E-B048-BEAF-3A0C2898B1E0}"/>
          </ac:spMkLst>
        </pc:spChg>
        <pc:spChg chg="mod">
          <ac:chgData name="Xia, Shihao" userId="6fa16ac1-c46e-45ac-b4b1-7d1579cfb3c6" providerId="ADAL" clId="{2A20B7DC-92C1-48FC-8997-AF770F295E6A}" dt="2022-03-01T05:09:02.502" v="56" actId="1076"/>
          <ac:spMkLst>
            <pc:docMk/>
            <pc:sldMk cId="2728219358" sldId="483"/>
            <ac:spMk id="19" creationId="{97FE7E71-F709-DD45-B4AB-525E3FF126A1}"/>
          </ac:spMkLst>
        </pc:spChg>
        <pc:spChg chg="mod">
          <ac:chgData name="Xia, Shihao" userId="6fa16ac1-c46e-45ac-b4b1-7d1579cfb3c6" providerId="ADAL" clId="{2A20B7DC-92C1-48FC-8997-AF770F295E6A}" dt="2022-03-01T05:09:02.502" v="56" actId="1076"/>
          <ac:spMkLst>
            <pc:docMk/>
            <pc:sldMk cId="2728219358" sldId="483"/>
            <ac:spMk id="21" creationId="{82DBCBC3-AF5B-894F-B981-54F1CF905474}"/>
          </ac:spMkLst>
        </pc:spChg>
        <pc:spChg chg="mod">
          <ac:chgData name="Xia, Shihao" userId="6fa16ac1-c46e-45ac-b4b1-7d1579cfb3c6" providerId="ADAL" clId="{2A20B7DC-92C1-48FC-8997-AF770F295E6A}" dt="2022-03-01T05:09:02.502" v="56" actId="1076"/>
          <ac:spMkLst>
            <pc:docMk/>
            <pc:sldMk cId="2728219358" sldId="483"/>
            <ac:spMk id="23" creationId="{9455ED23-BA99-0540-8011-2799B56E7934}"/>
          </ac:spMkLst>
        </pc:spChg>
        <pc:graphicFrameChg chg="mod">
          <ac:chgData name="Xia, Shihao" userId="6fa16ac1-c46e-45ac-b4b1-7d1579cfb3c6" providerId="ADAL" clId="{2A20B7DC-92C1-48FC-8997-AF770F295E6A}" dt="2022-03-01T05:09:02.502" v="56" actId="1076"/>
          <ac:graphicFrameMkLst>
            <pc:docMk/>
            <pc:sldMk cId="2728219358" sldId="483"/>
            <ac:graphicFrameMk id="9" creationId="{A3C6209C-29F4-6E41-B49B-46FB01E530DB}"/>
          </ac:graphicFrameMkLst>
        </pc:graphicFrameChg>
        <pc:cxnChg chg="mod">
          <ac:chgData name="Xia, Shihao" userId="6fa16ac1-c46e-45ac-b4b1-7d1579cfb3c6" providerId="ADAL" clId="{2A20B7DC-92C1-48FC-8997-AF770F295E6A}" dt="2022-03-01T05:09:02.502" v="56" actId="1076"/>
          <ac:cxnSpMkLst>
            <pc:docMk/>
            <pc:sldMk cId="2728219358" sldId="483"/>
            <ac:cxnSpMk id="13" creationId="{1364D488-51EB-0B42-AAB6-1E47FD87DE11}"/>
          </ac:cxnSpMkLst>
        </pc:cxnChg>
        <pc:cxnChg chg="mod">
          <ac:chgData name="Xia, Shihao" userId="6fa16ac1-c46e-45ac-b4b1-7d1579cfb3c6" providerId="ADAL" clId="{2A20B7DC-92C1-48FC-8997-AF770F295E6A}" dt="2022-03-01T05:09:02.502" v="56" actId="1076"/>
          <ac:cxnSpMkLst>
            <pc:docMk/>
            <pc:sldMk cId="2728219358" sldId="483"/>
            <ac:cxnSpMk id="18" creationId="{4A04592A-DCF6-8C48-B691-B2479291C405}"/>
          </ac:cxnSpMkLst>
        </pc:cxnChg>
        <pc:cxnChg chg="mod">
          <ac:chgData name="Xia, Shihao" userId="6fa16ac1-c46e-45ac-b4b1-7d1579cfb3c6" providerId="ADAL" clId="{2A20B7DC-92C1-48FC-8997-AF770F295E6A}" dt="2022-03-01T05:09:02.502" v="56" actId="1076"/>
          <ac:cxnSpMkLst>
            <pc:docMk/>
            <pc:sldMk cId="2728219358" sldId="483"/>
            <ac:cxnSpMk id="20" creationId="{53D61383-ED9C-DC45-9996-27710C2978F5}"/>
          </ac:cxnSpMkLst>
        </pc:cxnChg>
        <pc:cxnChg chg="mod">
          <ac:chgData name="Xia, Shihao" userId="6fa16ac1-c46e-45ac-b4b1-7d1579cfb3c6" providerId="ADAL" clId="{2A20B7DC-92C1-48FC-8997-AF770F295E6A}" dt="2022-03-01T05:09:02.502" v="56" actId="1076"/>
          <ac:cxnSpMkLst>
            <pc:docMk/>
            <pc:sldMk cId="2728219358" sldId="483"/>
            <ac:cxnSpMk id="22" creationId="{C46B2215-C99E-3B4D-8FCE-16B519CDB02C}"/>
          </ac:cxnSpMkLst>
        </pc:cxnChg>
      </pc:sldChg>
      <pc:sldChg chg="modSp modNotes">
        <pc:chgData name="Xia, Shihao" userId="6fa16ac1-c46e-45ac-b4b1-7d1579cfb3c6" providerId="ADAL" clId="{2A20B7DC-92C1-48FC-8997-AF770F295E6A}" dt="2022-03-01T05:05:52.347" v="20" actId="1076"/>
        <pc:sldMkLst>
          <pc:docMk/>
          <pc:sldMk cId="2855515555" sldId="491"/>
        </pc:sldMkLst>
        <pc:spChg chg="mod">
          <ac:chgData name="Xia, Shihao" userId="6fa16ac1-c46e-45ac-b4b1-7d1579cfb3c6" providerId="ADAL" clId="{2A20B7DC-92C1-48FC-8997-AF770F295E6A}" dt="2022-03-01T05:05:52.347" v="20" actId="1076"/>
          <ac:spMkLst>
            <pc:docMk/>
            <pc:sldMk cId="2855515555" sldId="491"/>
            <ac:spMk id="2" creationId="{1C3A85D4-D84F-2F43-BC0A-0E4C960197D0}"/>
          </ac:spMkLst>
        </pc:spChg>
        <pc:spChg chg="mod">
          <ac:chgData name="Xia, Shihao" userId="6fa16ac1-c46e-45ac-b4b1-7d1579cfb3c6" providerId="ADAL" clId="{2A20B7DC-92C1-48FC-8997-AF770F295E6A}" dt="2022-03-01T05:05:52.347" v="20" actId="1076"/>
          <ac:spMkLst>
            <pc:docMk/>
            <pc:sldMk cId="2855515555" sldId="491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5:52.347" v="20" actId="1076"/>
          <ac:spMkLst>
            <pc:docMk/>
            <pc:sldMk cId="2855515555" sldId="491"/>
            <ac:spMk id="4" creationId="{7FECEA83-A5ED-194B-84D4-4EBAD7636DA9}"/>
          </ac:spMkLst>
        </pc:spChg>
        <pc:spChg chg="mod">
          <ac:chgData name="Xia, Shihao" userId="6fa16ac1-c46e-45ac-b4b1-7d1579cfb3c6" providerId="ADAL" clId="{2A20B7DC-92C1-48FC-8997-AF770F295E6A}" dt="2022-03-01T05:05:52.347" v="20" actId="1076"/>
          <ac:spMkLst>
            <pc:docMk/>
            <pc:sldMk cId="2855515555" sldId="491"/>
            <ac:spMk id="5" creationId="{69D41318-06D3-E948-A87F-ED1712D5F4FA}"/>
          </ac:spMkLst>
        </pc:spChg>
        <pc:spChg chg="mod">
          <ac:chgData name="Xia, Shihao" userId="6fa16ac1-c46e-45ac-b4b1-7d1579cfb3c6" providerId="ADAL" clId="{2A20B7DC-92C1-48FC-8997-AF770F295E6A}" dt="2022-03-01T05:05:52.347" v="20" actId="1076"/>
          <ac:spMkLst>
            <pc:docMk/>
            <pc:sldMk cId="2855515555" sldId="491"/>
            <ac:spMk id="6" creationId="{C97264CD-93AF-E246-8AC5-F5149695AE65}"/>
          </ac:spMkLst>
        </pc:spChg>
        <pc:spChg chg="mod">
          <ac:chgData name="Xia, Shihao" userId="6fa16ac1-c46e-45ac-b4b1-7d1579cfb3c6" providerId="ADAL" clId="{2A20B7DC-92C1-48FC-8997-AF770F295E6A}" dt="2022-03-01T05:05:52.347" v="20" actId="1076"/>
          <ac:spMkLst>
            <pc:docMk/>
            <pc:sldMk cId="2855515555" sldId="491"/>
            <ac:spMk id="7" creationId="{75A386FD-BD46-F949-8E18-6A4BA97536C5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2855515555" sldId="491"/>
            <ac:spMk id="8" creationId="{2CA7A124-C8CB-994D-8422-F1A4C9DECB20}"/>
          </ac:spMkLst>
        </pc:spChg>
        <pc:spChg chg="mod">
          <ac:chgData name="Xia, Shihao" userId="6fa16ac1-c46e-45ac-b4b1-7d1579cfb3c6" providerId="ADAL" clId="{2A20B7DC-92C1-48FC-8997-AF770F295E6A}" dt="2022-03-01T05:05:52.347" v="20" actId="1076"/>
          <ac:spMkLst>
            <pc:docMk/>
            <pc:sldMk cId="2855515555" sldId="491"/>
            <ac:spMk id="24" creationId="{93FB9044-408B-4092-9726-3162B79A0A66}"/>
          </ac:spMkLst>
        </pc:spChg>
        <pc:cxnChg chg="mod">
          <ac:chgData name="Xia, Shihao" userId="6fa16ac1-c46e-45ac-b4b1-7d1579cfb3c6" providerId="ADAL" clId="{2A20B7DC-92C1-48FC-8997-AF770F295E6A}" dt="2022-03-01T05:05:52.347" v="20" actId="1076"/>
          <ac:cxnSpMkLst>
            <pc:docMk/>
            <pc:sldMk cId="2855515555" sldId="491"/>
            <ac:cxnSpMk id="9" creationId="{4D68802F-4D09-E149-ADD7-400D66F9DF6E}"/>
          </ac:cxnSpMkLst>
        </pc:cxnChg>
        <pc:cxnChg chg="mod">
          <ac:chgData name="Xia, Shihao" userId="6fa16ac1-c46e-45ac-b4b1-7d1579cfb3c6" providerId="ADAL" clId="{2A20B7DC-92C1-48FC-8997-AF770F295E6A}" dt="2022-03-01T05:05:52.347" v="20" actId="1076"/>
          <ac:cxnSpMkLst>
            <pc:docMk/>
            <pc:sldMk cId="2855515555" sldId="491"/>
            <ac:cxnSpMk id="11" creationId="{4C3F9C00-5945-5946-90AB-F165E97E32EB}"/>
          </ac:cxnSpMkLst>
        </pc:cxnChg>
      </pc:sldChg>
      <pc:sldChg chg="modSp modNotes">
        <pc:chgData name="Xia, Shihao" userId="6fa16ac1-c46e-45ac-b4b1-7d1579cfb3c6" providerId="ADAL" clId="{2A20B7DC-92C1-48FC-8997-AF770F295E6A}" dt="2022-03-01T05:06:00.878" v="22" actId="1076"/>
        <pc:sldMkLst>
          <pc:docMk/>
          <pc:sldMk cId="485394002" sldId="492"/>
        </pc:sld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485394002" sldId="492"/>
            <ac:spMk id="2" creationId="{1479CC20-06E0-A146-9BC2-02C22BFA1EAF}"/>
          </ac:spMkLst>
        </pc:spChg>
        <pc:spChg chg="mod">
          <ac:chgData name="Xia, Shihao" userId="6fa16ac1-c46e-45ac-b4b1-7d1579cfb3c6" providerId="ADAL" clId="{2A20B7DC-92C1-48FC-8997-AF770F295E6A}" dt="2022-03-01T05:06:00.878" v="22" actId="1076"/>
          <ac:spMkLst>
            <pc:docMk/>
            <pc:sldMk cId="485394002" sldId="492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6:00.878" v="22" actId="1076"/>
          <ac:spMkLst>
            <pc:docMk/>
            <pc:sldMk cId="485394002" sldId="492"/>
            <ac:spMk id="4" creationId="{EF7742AF-4759-2841-95D2-586C00F84A1A}"/>
          </ac:spMkLst>
        </pc:spChg>
        <pc:spChg chg="mod">
          <ac:chgData name="Xia, Shihao" userId="6fa16ac1-c46e-45ac-b4b1-7d1579cfb3c6" providerId="ADAL" clId="{2A20B7DC-92C1-48FC-8997-AF770F295E6A}" dt="2022-03-01T05:06:00.878" v="22" actId="1076"/>
          <ac:spMkLst>
            <pc:docMk/>
            <pc:sldMk cId="485394002" sldId="492"/>
            <ac:spMk id="5" creationId="{9EE57DFF-E64C-7045-8A0B-433A1DC84B8E}"/>
          </ac:spMkLst>
        </pc:spChg>
        <pc:spChg chg="mod">
          <ac:chgData name="Xia, Shihao" userId="6fa16ac1-c46e-45ac-b4b1-7d1579cfb3c6" providerId="ADAL" clId="{2A20B7DC-92C1-48FC-8997-AF770F295E6A}" dt="2022-03-01T05:06:00.878" v="22" actId="1076"/>
          <ac:spMkLst>
            <pc:docMk/>
            <pc:sldMk cId="485394002" sldId="492"/>
            <ac:spMk id="6" creationId="{704F00AA-3ECA-604F-A24E-902C19BE06F3}"/>
          </ac:spMkLst>
        </pc:spChg>
        <pc:spChg chg="mod">
          <ac:chgData name="Xia, Shihao" userId="6fa16ac1-c46e-45ac-b4b1-7d1579cfb3c6" providerId="ADAL" clId="{2A20B7DC-92C1-48FC-8997-AF770F295E6A}" dt="2022-03-01T05:06:00.878" v="22" actId="1076"/>
          <ac:spMkLst>
            <pc:docMk/>
            <pc:sldMk cId="485394002" sldId="492"/>
            <ac:spMk id="7" creationId="{EAF141A2-BE40-8040-A933-201F360E260A}"/>
          </ac:spMkLst>
        </pc:spChg>
        <pc:spChg chg="mod">
          <ac:chgData name="Xia, Shihao" userId="6fa16ac1-c46e-45ac-b4b1-7d1579cfb3c6" providerId="ADAL" clId="{2A20B7DC-92C1-48FC-8997-AF770F295E6A}" dt="2022-03-01T05:06:00.878" v="22" actId="1076"/>
          <ac:spMkLst>
            <pc:docMk/>
            <pc:sldMk cId="485394002" sldId="492"/>
            <ac:spMk id="12" creationId="{BF4EF5E5-8F59-224F-B5AA-2EC9A3B65B8A}"/>
          </ac:spMkLst>
        </pc:spChg>
        <pc:spChg chg="mod">
          <ac:chgData name="Xia, Shihao" userId="6fa16ac1-c46e-45ac-b4b1-7d1579cfb3c6" providerId="ADAL" clId="{2A20B7DC-92C1-48FC-8997-AF770F295E6A}" dt="2022-03-01T05:06:00.878" v="22" actId="1076"/>
          <ac:spMkLst>
            <pc:docMk/>
            <pc:sldMk cId="485394002" sldId="492"/>
            <ac:spMk id="13" creationId="{A60C3BAD-C6F3-8E40-845E-CCF10B756C1C}"/>
          </ac:spMkLst>
        </pc:spChg>
        <pc:spChg chg="mod">
          <ac:chgData name="Xia, Shihao" userId="6fa16ac1-c46e-45ac-b4b1-7d1579cfb3c6" providerId="ADAL" clId="{2A20B7DC-92C1-48FC-8997-AF770F295E6A}" dt="2022-03-01T05:06:00.878" v="22" actId="1076"/>
          <ac:spMkLst>
            <pc:docMk/>
            <pc:sldMk cId="485394002" sldId="492"/>
            <ac:spMk id="17" creationId="{AA5B9700-D4D1-F049-93F7-825FC6F68719}"/>
          </ac:spMkLst>
        </pc:spChg>
        <pc:spChg chg="mod">
          <ac:chgData name="Xia, Shihao" userId="6fa16ac1-c46e-45ac-b4b1-7d1579cfb3c6" providerId="ADAL" clId="{2A20B7DC-92C1-48FC-8997-AF770F295E6A}" dt="2022-03-01T05:06:00.878" v="22" actId="1076"/>
          <ac:spMkLst>
            <pc:docMk/>
            <pc:sldMk cId="485394002" sldId="492"/>
            <ac:spMk id="19" creationId="{02D4A7A8-A575-B643-920B-81B07EDFC59A}"/>
          </ac:spMkLst>
        </pc:spChg>
        <pc:spChg chg="mod">
          <ac:chgData name="Xia, Shihao" userId="6fa16ac1-c46e-45ac-b4b1-7d1579cfb3c6" providerId="ADAL" clId="{2A20B7DC-92C1-48FC-8997-AF770F295E6A}" dt="2022-03-01T05:06:00.878" v="22" actId="1076"/>
          <ac:spMkLst>
            <pc:docMk/>
            <pc:sldMk cId="485394002" sldId="492"/>
            <ac:spMk id="24" creationId="{93FB9044-408B-4092-9726-3162B79A0A66}"/>
          </ac:spMkLst>
        </pc:spChg>
        <pc:spChg chg="mod">
          <ac:chgData name="Xia, Shihao" userId="6fa16ac1-c46e-45ac-b4b1-7d1579cfb3c6" providerId="ADAL" clId="{2A20B7DC-92C1-48FC-8997-AF770F295E6A}" dt="2022-03-01T05:06:00.878" v="22" actId="1076"/>
          <ac:spMkLst>
            <pc:docMk/>
            <pc:sldMk cId="485394002" sldId="492"/>
            <ac:spMk id="37" creationId="{4A17E3E9-ED53-9949-9D8C-4F75AA5CAA2A}"/>
          </ac:spMkLst>
        </pc:spChg>
        <pc:spChg chg="mod">
          <ac:chgData name="Xia, Shihao" userId="6fa16ac1-c46e-45ac-b4b1-7d1579cfb3c6" providerId="ADAL" clId="{2A20B7DC-92C1-48FC-8997-AF770F295E6A}" dt="2022-03-01T05:06:00.878" v="22" actId="1076"/>
          <ac:spMkLst>
            <pc:docMk/>
            <pc:sldMk cId="485394002" sldId="492"/>
            <ac:spMk id="38" creationId="{D24AC692-552D-1648-ADC9-5C9CEB757589}"/>
          </ac:spMkLst>
        </pc:spChg>
        <pc:spChg chg="mod">
          <ac:chgData name="Xia, Shihao" userId="6fa16ac1-c46e-45ac-b4b1-7d1579cfb3c6" providerId="ADAL" clId="{2A20B7DC-92C1-48FC-8997-AF770F295E6A}" dt="2022-03-01T05:06:00.878" v="22" actId="1076"/>
          <ac:spMkLst>
            <pc:docMk/>
            <pc:sldMk cId="485394002" sldId="492"/>
            <ac:spMk id="42" creationId="{60B62458-E1CD-A741-B96C-3A08F93A76BC}"/>
          </ac:spMkLst>
        </pc:spChg>
        <pc:spChg chg="mod">
          <ac:chgData name="Xia, Shihao" userId="6fa16ac1-c46e-45ac-b4b1-7d1579cfb3c6" providerId="ADAL" clId="{2A20B7DC-92C1-48FC-8997-AF770F295E6A}" dt="2022-03-01T05:06:00.878" v="22" actId="1076"/>
          <ac:spMkLst>
            <pc:docMk/>
            <pc:sldMk cId="485394002" sldId="492"/>
            <ac:spMk id="43" creationId="{345EE462-2530-854A-B940-9BBCF8C01821}"/>
          </ac:spMkLst>
        </pc:spChg>
        <pc:spChg chg="mod">
          <ac:chgData name="Xia, Shihao" userId="6fa16ac1-c46e-45ac-b4b1-7d1579cfb3c6" providerId="ADAL" clId="{2A20B7DC-92C1-48FC-8997-AF770F295E6A}" dt="2022-03-01T05:06:00.878" v="22" actId="1076"/>
          <ac:spMkLst>
            <pc:docMk/>
            <pc:sldMk cId="485394002" sldId="492"/>
            <ac:spMk id="47" creationId="{231CF721-C5CE-DE45-A6D4-4004CD398499}"/>
          </ac:spMkLst>
        </pc:spChg>
        <pc:spChg chg="mod">
          <ac:chgData name="Xia, Shihao" userId="6fa16ac1-c46e-45ac-b4b1-7d1579cfb3c6" providerId="ADAL" clId="{2A20B7DC-92C1-48FC-8997-AF770F295E6A}" dt="2022-03-01T05:06:00.878" v="22" actId="1076"/>
          <ac:spMkLst>
            <pc:docMk/>
            <pc:sldMk cId="485394002" sldId="492"/>
            <ac:spMk id="48" creationId="{98F727CD-E519-BB4F-A831-2485C1956803}"/>
          </ac:spMkLst>
        </pc:spChg>
        <pc:cxnChg chg="mod">
          <ac:chgData name="Xia, Shihao" userId="6fa16ac1-c46e-45ac-b4b1-7d1579cfb3c6" providerId="ADAL" clId="{2A20B7DC-92C1-48FC-8997-AF770F295E6A}" dt="2022-03-01T05:06:00.878" v="22" actId="1076"/>
          <ac:cxnSpMkLst>
            <pc:docMk/>
            <pc:sldMk cId="485394002" sldId="492"/>
            <ac:cxnSpMk id="8" creationId="{38237A8D-A4CB-3847-8F70-F4FF0A59FFC5}"/>
          </ac:cxnSpMkLst>
        </pc:cxnChg>
        <pc:cxnChg chg="mod">
          <ac:chgData name="Xia, Shihao" userId="6fa16ac1-c46e-45ac-b4b1-7d1579cfb3c6" providerId="ADAL" clId="{2A20B7DC-92C1-48FC-8997-AF770F295E6A}" dt="2022-03-01T05:06:00.878" v="22" actId="1076"/>
          <ac:cxnSpMkLst>
            <pc:docMk/>
            <pc:sldMk cId="485394002" sldId="492"/>
            <ac:cxnSpMk id="14" creationId="{5BF20615-816E-AD4B-8BD4-F156FBA926B0}"/>
          </ac:cxnSpMkLst>
        </pc:cxnChg>
        <pc:cxnChg chg="mod">
          <ac:chgData name="Xia, Shihao" userId="6fa16ac1-c46e-45ac-b4b1-7d1579cfb3c6" providerId="ADAL" clId="{2A20B7DC-92C1-48FC-8997-AF770F295E6A}" dt="2022-03-01T05:06:00.878" v="22" actId="1076"/>
          <ac:cxnSpMkLst>
            <pc:docMk/>
            <pc:sldMk cId="485394002" sldId="492"/>
            <ac:cxnSpMk id="20" creationId="{575ACB76-4294-8840-93B0-D6515357191E}"/>
          </ac:cxnSpMkLst>
        </pc:cxnChg>
        <pc:cxnChg chg="mod">
          <ac:chgData name="Xia, Shihao" userId="6fa16ac1-c46e-45ac-b4b1-7d1579cfb3c6" providerId="ADAL" clId="{2A20B7DC-92C1-48FC-8997-AF770F295E6A}" dt="2022-03-01T05:06:00.878" v="22" actId="1076"/>
          <ac:cxnSpMkLst>
            <pc:docMk/>
            <pc:sldMk cId="485394002" sldId="492"/>
            <ac:cxnSpMk id="39" creationId="{BFE8D8E5-1296-0B4F-BD51-5ED756F7CDF0}"/>
          </ac:cxnSpMkLst>
        </pc:cxnChg>
        <pc:cxnChg chg="mod">
          <ac:chgData name="Xia, Shihao" userId="6fa16ac1-c46e-45ac-b4b1-7d1579cfb3c6" providerId="ADAL" clId="{2A20B7DC-92C1-48FC-8997-AF770F295E6A}" dt="2022-03-01T05:06:00.878" v="22" actId="1076"/>
          <ac:cxnSpMkLst>
            <pc:docMk/>
            <pc:sldMk cId="485394002" sldId="492"/>
            <ac:cxnSpMk id="44" creationId="{88FD3149-5A6A-7342-AA8D-05FE17F0FCC9}"/>
          </ac:cxnSpMkLst>
        </pc:cxnChg>
      </pc:sldChg>
      <pc:sldChg chg="modSp mod modNotes">
        <pc:chgData name="Xia, Shihao" userId="6fa16ac1-c46e-45ac-b4b1-7d1579cfb3c6" providerId="ADAL" clId="{2A20B7DC-92C1-48FC-8997-AF770F295E6A}" dt="2022-03-01T05:06:47.318" v="30" actId="1076"/>
        <pc:sldMkLst>
          <pc:docMk/>
          <pc:sldMk cId="2655439087" sldId="493"/>
        </pc:sldMkLst>
        <pc:spChg chg="mod">
          <ac:chgData name="Xia, Shihao" userId="6fa16ac1-c46e-45ac-b4b1-7d1579cfb3c6" providerId="ADAL" clId="{2A20B7DC-92C1-48FC-8997-AF770F295E6A}" dt="2022-03-01T05:06:47.318" v="30" actId="1076"/>
          <ac:spMkLst>
            <pc:docMk/>
            <pc:sldMk cId="2655439087" sldId="493"/>
            <ac:spMk id="2" creationId="{619E2364-21FB-1348-B9B1-CA83F42FFBD2}"/>
          </ac:spMkLst>
        </pc:spChg>
        <pc:spChg chg="mod">
          <ac:chgData name="Xia, Shihao" userId="6fa16ac1-c46e-45ac-b4b1-7d1579cfb3c6" providerId="ADAL" clId="{2A20B7DC-92C1-48FC-8997-AF770F295E6A}" dt="2022-03-01T05:06:47.318" v="30" actId="1076"/>
          <ac:spMkLst>
            <pc:docMk/>
            <pc:sldMk cId="2655439087" sldId="493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2655439087" sldId="493"/>
            <ac:spMk id="4" creationId="{6C723BDE-5197-F64C-80C4-84A21124A928}"/>
          </ac:spMkLst>
        </pc:spChg>
        <pc:spChg chg="mod">
          <ac:chgData name="Xia, Shihao" userId="6fa16ac1-c46e-45ac-b4b1-7d1579cfb3c6" providerId="ADAL" clId="{2A20B7DC-92C1-48FC-8997-AF770F295E6A}" dt="2022-03-01T05:06:47.318" v="30" actId="1076"/>
          <ac:spMkLst>
            <pc:docMk/>
            <pc:sldMk cId="2655439087" sldId="493"/>
            <ac:spMk id="11" creationId="{4D3E693F-B9E0-9A4A-BD88-19DED2D446A9}"/>
          </ac:spMkLst>
        </pc:spChg>
        <pc:spChg chg="mod">
          <ac:chgData name="Xia, Shihao" userId="6fa16ac1-c46e-45ac-b4b1-7d1579cfb3c6" providerId="ADAL" clId="{2A20B7DC-92C1-48FC-8997-AF770F295E6A}" dt="2022-03-01T05:06:47.318" v="30" actId="1076"/>
          <ac:spMkLst>
            <pc:docMk/>
            <pc:sldMk cId="2655439087" sldId="493"/>
            <ac:spMk id="12" creationId="{87B4BD5B-E957-A147-87B1-2CDD77E95BFE}"/>
          </ac:spMkLst>
        </pc:spChg>
        <pc:spChg chg="mod">
          <ac:chgData name="Xia, Shihao" userId="6fa16ac1-c46e-45ac-b4b1-7d1579cfb3c6" providerId="ADAL" clId="{2A20B7DC-92C1-48FC-8997-AF770F295E6A}" dt="2022-03-01T05:06:47.318" v="30" actId="1076"/>
          <ac:spMkLst>
            <pc:docMk/>
            <pc:sldMk cId="2655439087" sldId="493"/>
            <ac:spMk id="24" creationId="{93FB9044-408B-4092-9726-3162B79A0A66}"/>
          </ac:spMkLst>
        </pc:spChg>
        <pc:cxnChg chg="mod">
          <ac:chgData name="Xia, Shihao" userId="6fa16ac1-c46e-45ac-b4b1-7d1579cfb3c6" providerId="ADAL" clId="{2A20B7DC-92C1-48FC-8997-AF770F295E6A}" dt="2022-03-01T05:06:47.318" v="30" actId="1076"/>
          <ac:cxnSpMkLst>
            <pc:docMk/>
            <pc:sldMk cId="2655439087" sldId="493"/>
            <ac:cxnSpMk id="13" creationId="{A6E73328-FAF6-0C4E-A3A9-6E69DD370B4A}"/>
          </ac:cxnSpMkLst>
        </pc:cxnChg>
        <pc:cxnChg chg="mod">
          <ac:chgData name="Xia, Shihao" userId="6fa16ac1-c46e-45ac-b4b1-7d1579cfb3c6" providerId="ADAL" clId="{2A20B7DC-92C1-48FC-8997-AF770F295E6A}" dt="2022-03-01T05:06:47.318" v="30" actId="1076"/>
          <ac:cxnSpMkLst>
            <pc:docMk/>
            <pc:sldMk cId="2655439087" sldId="493"/>
            <ac:cxnSpMk id="21" creationId="{324A0E77-72BB-DC45-84F6-BF9DE3BE74B7}"/>
          </ac:cxnSpMkLst>
        </pc:cxnChg>
        <pc:cxnChg chg="mod">
          <ac:chgData name="Xia, Shihao" userId="6fa16ac1-c46e-45ac-b4b1-7d1579cfb3c6" providerId="ADAL" clId="{2A20B7DC-92C1-48FC-8997-AF770F295E6A}" dt="2022-03-01T05:06:47.318" v="30" actId="1076"/>
          <ac:cxnSpMkLst>
            <pc:docMk/>
            <pc:sldMk cId="2655439087" sldId="493"/>
            <ac:cxnSpMk id="22" creationId="{33AA6120-5C59-9F4E-83E4-8A20178686E5}"/>
          </ac:cxnSpMkLst>
        </pc:cxnChg>
        <pc:cxnChg chg="mod">
          <ac:chgData name="Xia, Shihao" userId="6fa16ac1-c46e-45ac-b4b1-7d1579cfb3c6" providerId="ADAL" clId="{2A20B7DC-92C1-48FC-8997-AF770F295E6A}" dt="2022-03-01T05:06:47.318" v="30" actId="1076"/>
          <ac:cxnSpMkLst>
            <pc:docMk/>
            <pc:sldMk cId="2655439087" sldId="493"/>
            <ac:cxnSpMk id="25" creationId="{CFB15572-79F9-924E-89EE-BCCB5F8D8884}"/>
          </ac:cxnSpMkLst>
        </pc:cxnChg>
        <pc:cxnChg chg="mod">
          <ac:chgData name="Xia, Shihao" userId="6fa16ac1-c46e-45ac-b4b1-7d1579cfb3c6" providerId="ADAL" clId="{2A20B7DC-92C1-48FC-8997-AF770F295E6A}" dt="2022-03-01T05:06:47.318" v="30" actId="1076"/>
          <ac:cxnSpMkLst>
            <pc:docMk/>
            <pc:sldMk cId="2655439087" sldId="493"/>
            <ac:cxnSpMk id="26" creationId="{B2612F47-253A-DD45-8DCA-113B103DD0C7}"/>
          </ac:cxnSpMkLst>
        </pc:cxnChg>
        <pc:cxnChg chg="mod">
          <ac:chgData name="Xia, Shihao" userId="6fa16ac1-c46e-45ac-b4b1-7d1579cfb3c6" providerId="ADAL" clId="{2A20B7DC-92C1-48FC-8997-AF770F295E6A}" dt="2022-03-01T05:06:47.318" v="30" actId="1076"/>
          <ac:cxnSpMkLst>
            <pc:docMk/>
            <pc:sldMk cId="2655439087" sldId="493"/>
            <ac:cxnSpMk id="27" creationId="{FAC95279-1A06-1444-BD53-31DA4CAC38CF}"/>
          </ac:cxnSpMkLst>
        </pc:cxnChg>
      </pc:sldChg>
      <pc:sldChg chg="modSp mod modNotes">
        <pc:chgData name="Xia, Shihao" userId="6fa16ac1-c46e-45ac-b4b1-7d1579cfb3c6" providerId="ADAL" clId="{2A20B7DC-92C1-48FC-8997-AF770F295E6A}" dt="2022-03-01T05:04:52.398" v="10" actId="1076"/>
        <pc:sldMkLst>
          <pc:docMk/>
          <pc:sldMk cId="2981205885" sldId="494"/>
        </pc:sldMkLst>
        <pc:spChg chg="mod">
          <ac:chgData name="Xia, Shihao" userId="6fa16ac1-c46e-45ac-b4b1-7d1579cfb3c6" providerId="ADAL" clId="{2A20B7DC-92C1-48FC-8997-AF770F295E6A}" dt="2022-03-01T05:04:52.398" v="10" actId="1076"/>
          <ac:spMkLst>
            <pc:docMk/>
            <pc:sldMk cId="2981205885" sldId="494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2981205885" sldId="494"/>
            <ac:spMk id="4" creationId="{E41AC4FD-F26D-A54B-8F96-B55110395801}"/>
          </ac:spMkLst>
        </pc:spChg>
        <pc:spChg chg="mod">
          <ac:chgData name="Xia, Shihao" userId="6fa16ac1-c46e-45ac-b4b1-7d1579cfb3c6" providerId="ADAL" clId="{2A20B7DC-92C1-48FC-8997-AF770F295E6A}" dt="2022-03-01T05:04:52.398" v="10" actId="1076"/>
          <ac:spMkLst>
            <pc:docMk/>
            <pc:sldMk cId="2981205885" sldId="494"/>
            <ac:spMk id="7" creationId="{9F6C224B-419D-AE41-BB34-D82112211768}"/>
          </ac:spMkLst>
        </pc:spChg>
        <pc:spChg chg="mod">
          <ac:chgData name="Xia, Shihao" userId="6fa16ac1-c46e-45ac-b4b1-7d1579cfb3c6" providerId="ADAL" clId="{2A20B7DC-92C1-48FC-8997-AF770F295E6A}" dt="2022-03-01T05:04:52.398" v="10" actId="1076"/>
          <ac:spMkLst>
            <pc:docMk/>
            <pc:sldMk cId="2981205885" sldId="494"/>
            <ac:spMk id="8" creationId="{C1B6610C-DCB7-472F-846F-7A291868DA74}"/>
          </ac:spMkLst>
        </pc:spChg>
        <pc:spChg chg="mod">
          <ac:chgData name="Xia, Shihao" userId="6fa16ac1-c46e-45ac-b4b1-7d1579cfb3c6" providerId="ADAL" clId="{2A20B7DC-92C1-48FC-8997-AF770F295E6A}" dt="2022-03-01T05:04:52.398" v="10" actId="1076"/>
          <ac:spMkLst>
            <pc:docMk/>
            <pc:sldMk cId="2981205885" sldId="494"/>
            <ac:spMk id="9" creationId="{2F12C3A8-34B9-D943-B4BB-A92AA76AF0DE}"/>
          </ac:spMkLst>
        </pc:spChg>
        <pc:spChg chg="mod">
          <ac:chgData name="Xia, Shihao" userId="6fa16ac1-c46e-45ac-b4b1-7d1579cfb3c6" providerId="ADAL" clId="{2A20B7DC-92C1-48FC-8997-AF770F295E6A}" dt="2022-03-01T05:04:52.398" v="10" actId="1076"/>
          <ac:spMkLst>
            <pc:docMk/>
            <pc:sldMk cId="2981205885" sldId="494"/>
            <ac:spMk id="10" creationId="{0A263047-A5A6-A948-A4C3-64857A7B09CD}"/>
          </ac:spMkLst>
        </pc:spChg>
        <pc:spChg chg="mod">
          <ac:chgData name="Xia, Shihao" userId="6fa16ac1-c46e-45ac-b4b1-7d1579cfb3c6" providerId="ADAL" clId="{2A20B7DC-92C1-48FC-8997-AF770F295E6A}" dt="2022-03-01T05:04:52.398" v="10" actId="1076"/>
          <ac:spMkLst>
            <pc:docMk/>
            <pc:sldMk cId="2981205885" sldId="494"/>
            <ac:spMk id="11" creationId="{EDB19E68-1AF6-B04B-93BA-9865B8961EFC}"/>
          </ac:spMkLst>
        </pc:spChg>
        <pc:spChg chg="mod">
          <ac:chgData name="Xia, Shihao" userId="6fa16ac1-c46e-45ac-b4b1-7d1579cfb3c6" providerId="ADAL" clId="{2A20B7DC-92C1-48FC-8997-AF770F295E6A}" dt="2022-03-01T05:04:52.398" v="10" actId="1076"/>
          <ac:spMkLst>
            <pc:docMk/>
            <pc:sldMk cId="2981205885" sldId="494"/>
            <ac:spMk id="12" creationId="{E28FDCB5-5917-024D-854B-8B08D682D22C}"/>
          </ac:spMkLst>
        </pc:spChg>
        <pc:spChg chg="mod">
          <ac:chgData name="Xia, Shihao" userId="6fa16ac1-c46e-45ac-b4b1-7d1579cfb3c6" providerId="ADAL" clId="{2A20B7DC-92C1-48FC-8997-AF770F295E6A}" dt="2022-03-01T05:04:52.398" v="10" actId="1076"/>
          <ac:spMkLst>
            <pc:docMk/>
            <pc:sldMk cId="2981205885" sldId="494"/>
            <ac:spMk id="15" creationId="{21FB7864-F99E-D246-8326-CBEA12DC5D11}"/>
          </ac:spMkLst>
        </pc:spChg>
        <pc:spChg chg="mod">
          <ac:chgData name="Xia, Shihao" userId="6fa16ac1-c46e-45ac-b4b1-7d1579cfb3c6" providerId="ADAL" clId="{2A20B7DC-92C1-48FC-8997-AF770F295E6A}" dt="2022-03-01T05:04:52.398" v="10" actId="1076"/>
          <ac:spMkLst>
            <pc:docMk/>
            <pc:sldMk cId="2981205885" sldId="494"/>
            <ac:spMk id="17" creationId="{A68CB2EE-E5D0-3747-9215-4022E1C56563}"/>
          </ac:spMkLst>
        </pc:spChg>
      </pc:sldChg>
      <pc:sldChg chg="modSp mod modNotes">
        <pc:chgData name="Xia, Shihao" userId="6fa16ac1-c46e-45ac-b4b1-7d1579cfb3c6" providerId="ADAL" clId="{2A20B7DC-92C1-48FC-8997-AF770F295E6A}" dt="2022-03-01T05:04:57.976" v="11" actId="1076"/>
        <pc:sldMkLst>
          <pc:docMk/>
          <pc:sldMk cId="2013267210" sldId="500"/>
        </pc:sld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2013267210" sldId="500"/>
            <ac:spMk id="2" creationId="{8AA7C5DA-12BC-2C43-8659-00DAFDAEA34E}"/>
          </ac:spMkLst>
        </pc:spChg>
        <pc:spChg chg="mod">
          <ac:chgData name="Xia, Shihao" userId="6fa16ac1-c46e-45ac-b4b1-7d1579cfb3c6" providerId="ADAL" clId="{2A20B7DC-92C1-48FC-8997-AF770F295E6A}" dt="2022-03-01T05:04:57.976" v="11" actId="1076"/>
          <ac:spMkLst>
            <pc:docMk/>
            <pc:sldMk cId="2013267210" sldId="500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4:57.976" v="11" actId="1076"/>
          <ac:spMkLst>
            <pc:docMk/>
            <pc:sldMk cId="2013267210" sldId="500"/>
            <ac:spMk id="8" creationId="{C1B6610C-DCB7-472F-846F-7A291868DA74}"/>
          </ac:spMkLst>
        </pc:spChg>
        <pc:spChg chg="mod">
          <ac:chgData name="Xia, Shihao" userId="6fa16ac1-c46e-45ac-b4b1-7d1579cfb3c6" providerId="ADAL" clId="{2A20B7DC-92C1-48FC-8997-AF770F295E6A}" dt="2022-03-01T05:04:57.976" v="11" actId="1076"/>
          <ac:spMkLst>
            <pc:docMk/>
            <pc:sldMk cId="2013267210" sldId="500"/>
            <ac:spMk id="9" creationId="{14D3375E-3669-E848-A938-A706695E1DE6}"/>
          </ac:spMkLst>
        </pc:spChg>
        <pc:spChg chg="mod">
          <ac:chgData name="Xia, Shihao" userId="6fa16ac1-c46e-45ac-b4b1-7d1579cfb3c6" providerId="ADAL" clId="{2A20B7DC-92C1-48FC-8997-AF770F295E6A}" dt="2022-03-01T05:04:57.976" v="11" actId="1076"/>
          <ac:spMkLst>
            <pc:docMk/>
            <pc:sldMk cId="2013267210" sldId="500"/>
            <ac:spMk id="10" creationId="{0A263047-A5A6-A948-A4C3-64857A7B09CD}"/>
          </ac:spMkLst>
        </pc:spChg>
        <pc:spChg chg="mod">
          <ac:chgData name="Xia, Shihao" userId="6fa16ac1-c46e-45ac-b4b1-7d1579cfb3c6" providerId="ADAL" clId="{2A20B7DC-92C1-48FC-8997-AF770F295E6A}" dt="2022-03-01T05:04:57.976" v="11" actId="1076"/>
          <ac:spMkLst>
            <pc:docMk/>
            <pc:sldMk cId="2013267210" sldId="500"/>
            <ac:spMk id="11" creationId="{43F09FF8-8669-2C4E-8D52-C3F218742BEF}"/>
          </ac:spMkLst>
        </pc:spChg>
        <pc:spChg chg="mod">
          <ac:chgData name="Xia, Shihao" userId="6fa16ac1-c46e-45ac-b4b1-7d1579cfb3c6" providerId="ADAL" clId="{2A20B7DC-92C1-48FC-8997-AF770F295E6A}" dt="2022-03-01T05:04:57.976" v="11" actId="1076"/>
          <ac:spMkLst>
            <pc:docMk/>
            <pc:sldMk cId="2013267210" sldId="500"/>
            <ac:spMk id="12" creationId="{AD2D627B-D518-6A49-BF10-6B36678E1B33}"/>
          </ac:spMkLst>
        </pc:spChg>
        <pc:spChg chg="mod">
          <ac:chgData name="Xia, Shihao" userId="6fa16ac1-c46e-45ac-b4b1-7d1579cfb3c6" providerId="ADAL" clId="{2A20B7DC-92C1-48FC-8997-AF770F295E6A}" dt="2022-03-01T05:04:57.976" v="11" actId="1076"/>
          <ac:spMkLst>
            <pc:docMk/>
            <pc:sldMk cId="2013267210" sldId="500"/>
            <ac:spMk id="13" creationId="{5296809F-F0E9-E64D-A380-01F9058DE78C}"/>
          </ac:spMkLst>
        </pc:spChg>
        <pc:spChg chg="mod">
          <ac:chgData name="Xia, Shihao" userId="6fa16ac1-c46e-45ac-b4b1-7d1579cfb3c6" providerId="ADAL" clId="{2A20B7DC-92C1-48FC-8997-AF770F295E6A}" dt="2022-03-01T05:04:57.976" v="11" actId="1076"/>
          <ac:spMkLst>
            <pc:docMk/>
            <pc:sldMk cId="2013267210" sldId="500"/>
            <ac:spMk id="14" creationId="{7E47DEC7-6470-0E4D-9379-485080D681C5}"/>
          </ac:spMkLst>
        </pc:spChg>
        <pc:spChg chg="mod">
          <ac:chgData name="Xia, Shihao" userId="6fa16ac1-c46e-45ac-b4b1-7d1579cfb3c6" providerId="ADAL" clId="{2A20B7DC-92C1-48FC-8997-AF770F295E6A}" dt="2022-03-01T05:04:57.976" v="11" actId="1076"/>
          <ac:spMkLst>
            <pc:docMk/>
            <pc:sldMk cId="2013267210" sldId="500"/>
            <ac:spMk id="15" creationId="{C86A0790-94FB-5144-8D21-44C959388DAE}"/>
          </ac:spMkLst>
        </pc:spChg>
        <pc:spChg chg="mod">
          <ac:chgData name="Xia, Shihao" userId="6fa16ac1-c46e-45ac-b4b1-7d1579cfb3c6" providerId="ADAL" clId="{2A20B7DC-92C1-48FC-8997-AF770F295E6A}" dt="2022-03-01T05:04:57.976" v="11" actId="1076"/>
          <ac:spMkLst>
            <pc:docMk/>
            <pc:sldMk cId="2013267210" sldId="500"/>
            <ac:spMk id="18" creationId="{2E3B9B12-6914-FF4F-B37C-BF5758B9A2E5}"/>
          </ac:spMkLst>
        </pc:spChg>
        <pc:spChg chg="mod">
          <ac:chgData name="Xia, Shihao" userId="6fa16ac1-c46e-45ac-b4b1-7d1579cfb3c6" providerId="ADAL" clId="{2A20B7DC-92C1-48FC-8997-AF770F295E6A}" dt="2022-03-01T05:04:57.976" v="11" actId="1076"/>
          <ac:spMkLst>
            <pc:docMk/>
            <pc:sldMk cId="2013267210" sldId="500"/>
            <ac:spMk id="19" creationId="{0430161C-22A5-6948-AAF9-238E5578406D}"/>
          </ac:spMkLst>
        </pc:spChg>
        <pc:cxnChg chg="mod">
          <ac:chgData name="Xia, Shihao" userId="6fa16ac1-c46e-45ac-b4b1-7d1579cfb3c6" providerId="ADAL" clId="{2A20B7DC-92C1-48FC-8997-AF770F295E6A}" dt="2022-03-01T05:04:57.976" v="11" actId="1076"/>
          <ac:cxnSpMkLst>
            <pc:docMk/>
            <pc:sldMk cId="2013267210" sldId="500"/>
            <ac:cxnSpMk id="4" creationId="{49A11002-E898-294A-9E1D-14346A583AF8}"/>
          </ac:cxnSpMkLst>
        </pc:cxnChg>
        <pc:cxnChg chg="mod">
          <ac:chgData name="Xia, Shihao" userId="6fa16ac1-c46e-45ac-b4b1-7d1579cfb3c6" providerId="ADAL" clId="{2A20B7DC-92C1-48FC-8997-AF770F295E6A}" dt="2022-03-01T05:04:57.976" v="11" actId="1076"/>
          <ac:cxnSpMkLst>
            <pc:docMk/>
            <pc:sldMk cId="2013267210" sldId="500"/>
            <ac:cxnSpMk id="16" creationId="{B9C6CC44-623E-B343-8B83-5D7500856CE2}"/>
          </ac:cxnSpMkLst>
        </pc:cxnChg>
        <pc:cxnChg chg="mod">
          <ac:chgData name="Xia, Shihao" userId="6fa16ac1-c46e-45ac-b4b1-7d1579cfb3c6" providerId="ADAL" clId="{2A20B7DC-92C1-48FC-8997-AF770F295E6A}" dt="2022-03-01T05:04:57.976" v="11" actId="1076"/>
          <ac:cxnSpMkLst>
            <pc:docMk/>
            <pc:sldMk cId="2013267210" sldId="500"/>
            <ac:cxnSpMk id="17" creationId="{EECE7F0D-4CCA-474C-B70C-D2BEF1766D56}"/>
          </ac:cxnSpMkLst>
        </pc:cxnChg>
        <pc:cxnChg chg="mod">
          <ac:chgData name="Xia, Shihao" userId="6fa16ac1-c46e-45ac-b4b1-7d1579cfb3c6" providerId="ADAL" clId="{2A20B7DC-92C1-48FC-8997-AF770F295E6A}" dt="2022-03-01T05:04:57.976" v="11" actId="1076"/>
          <ac:cxnSpMkLst>
            <pc:docMk/>
            <pc:sldMk cId="2013267210" sldId="500"/>
            <ac:cxnSpMk id="20" creationId="{6B596287-3665-814E-B793-AFAF792996C4}"/>
          </ac:cxnSpMkLst>
        </pc:cxnChg>
        <pc:cxnChg chg="mod">
          <ac:chgData name="Xia, Shihao" userId="6fa16ac1-c46e-45ac-b4b1-7d1579cfb3c6" providerId="ADAL" clId="{2A20B7DC-92C1-48FC-8997-AF770F295E6A}" dt="2022-03-01T05:04:57.976" v="11" actId="1076"/>
          <ac:cxnSpMkLst>
            <pc:docMk/>
            <pc:sldMk cId="2013267210" sldId="500"/>
            <ac:cxnSpMk id="22" creationId="{2910BD25-5C03-CB44-AAF1-F0E633A3939E}"/>
          </ac:cxnSpMkLst>
        </pc:cxnChg>
      </pc:sldChg>
      <pc:sldChg chg="modSp mod modNotes">
        <pc:chgData name="Xia, Shihao" userId="6fa16ac1-c46e-45ac-b4b1-7d1579cfb3c6" providerId="ADAL" clId="{2A20B7DC-92C1-48FC-8997-AF770F295E6A}" dt="2022-03-01T05:05:03.327" v="12" actId="1076"/>
        <pc:sldMkLst>
          <pc:docMk/>
          <pc:sldMk cId="3469213349" sldId="501"/>
        </pc:sld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3469213349" sldId="501"/>
            <ac:spMk id="2" creationId="{E13BB4B0-4BA4-9A4B-AFBA-4D4182A64467}"/>
          </ac:spMkLst>
        </pc:spChg>
        <pc:spChg chg="mod">
          <ac:chgData name="Xia, Shihao" userId="6fa16ac1-c46e-45ac-b4b1-7d1579cfb3c6" providerId="ADAL" clId="{2A20B7DC-92C1-48FC-8997-AF770F295E6A}" dt="2022-03-01T05:05:03.327" v="12" actId="1076"/>
          <ac:spMkLst>
            <pc:docMk/>
            <pc:sldMk cId="3469213349" sldId="501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5:03.327" v="12" actId="1076"/>
          <ac:spMkLst>
            <pc:docMk/>
            <pc:sldMk cId="3469213349" sldId="501"/>
            <ac:spMk id="8" creationId="{C1B6610C-DCB7-472F-846F-7A291868DA74}"/>
          </ac:spMkLst>
        </pc:spChg>
        <pc:spChg chg="mod">
          <ac:chgData name="Xia, Shihao" userId="6fa16ac1-c46e-45ac-b4b1-7d1579cfb3c6" providerId="ADAL" clId="{2A20B7DC-92C1-48FC-8997-AF770F295E6A}" dt="2022-03-01T05:05:03.327" v="12" actId="1076"/>
          <ac:spMkLst>
            <pc:docMk/>
            <pc:sldMk cId="3469213349" sldId="501"/>
            <ac:spMk id="9" creationId="{14D3375E-3669-E848-A938-A706695E1DE6}"/>
          </ac:spMkLst>
        </pc:spChg>
        <pc:spChg chg="mod">
          <ac:chgData name="Xia, Shihao" userId="6fa16ac1-c46e-45ac-b4b1-7d1579cfb3c6" providerId="ADAL" clId="{2A20B7DC-92C1-48FC-8997-AF770F295E6A}" dt="2022-03-01T05:05:03.327" v="12" actId="1076"/>
          <ac:spMkLst>
            <pc:docMk/>
            <pc:sldMk cId="3469213349" sldId="501"/>
            <ac:spMk id="10" creationId="{0A263047-A5A6-A948-A4C3-64857A7B09CD}"/>
          </ac:spMkLst>
        </pc:spChg>
        <pc:spChg chg="mod">
          <ac:chgData name="Xia, Shihao" userId="6fa16ac1-c46e-45ac-b4b1-7d1579cfb3c6" providerId="ADAL" clId="{2A20B7DC-92C1-48FC-8997-AF770F295E6A}" dt="2022-03-01T05:05:03.327" v="12" actId="1076"/>
          <ac:spMkLst>
            <pc:docMk/>
            <pc:sldMk cId="3469213349" sldId="501"/>
            <ac:spMk id="11" creationId="{43F09FF8-8669-2C4E-8D52-C3F218742BEF}"/>
          </ac:spMkLst>
        </pc:spChg>
        <pc:spChg chg="mod">
          <ac:chgData name="Xia, Shihao" userId="6fa16ac1-c46e-45ac-b4b1-7d1579cfb3c6" providerId="ADAL" clId="{2A20B7DC-92C1-48FC-8997-AF770F295E6A}" dt="2022-03-01T05:05:03.327" v="12" actId="1076"/>
          <ac:spMkLst>
            <pc:docMk/>
            <pc:sldMk cId="3469213349" sldId="501"/>
            <ac:spMk id="12" creationId="{AD2D627B-D518-6A49-BF10-6B36678E1B33}"/>
          </ac:spMkLst>
        </pc:spChg>
        <pc:spChg chg="mod">
          <ac:chgData name="Xia, Shihao" userId="6fa16ac1-c46e-45ac-b4b1-7d1579cfb3c6" providerId="ADAL" clId="{2A20B7DC-92C1-48FC-8997-AF770F295E6A}" dt="2022-03-01T05:05:03.327" v="12" actId="1076"/>
          <ac:spMkLst>
            <pc:docMk/>
            <pc:sldMk cId="3469213349" sldId="501"/>
            <ac:spMk id="13" creationId="{5296809F-F0E9-E64D-A380-01F9058DE78C}"/>
          </ac:spMkLst>
        </pc:spChg>
        <pc:spChg chg="mod">
          <ac:chgData name="Xia, Shihao" userId="6fa16ac1-c46e-45ac-b4b1-7d1579cfb3c6" providerId="ADAL" clId="{2A20B7DC-92C1-48FC-8997-AF770F295E6A}" dt="2022-03-01T05:05:03.327" v="12" actId="1076"/>
          <ac:spMkLst>
            <pc:docMk/>
            <pc:sldMk cId="3469213349" sldId="501"/>
            <ac:spMk id="29" creationId="{DC68D487-D9D9-C344-A9BD-52DC874E1ED6}"/>
          </ac:spMkLst>
        </pc:spChg>
        <pc:spChg chg="mod">
          <ac:chgData name="Xia, Shihao" userId="6fa16ac1-c46e-45ac-b4b1-7d1579cfb3c6" providerId="ADAL" clId="{2A20B7DC-92C1-48FC-8997-AF770F295E6A}" dt="2022-03-01T05:05:03.327" v="12" actId="1076"/>
          <ac:spMkLst>
            <pc:docMk/>
            <pc:sldMk cId="3469213349" sldId="501"/>
            <ac:spMk id="32" creationId="{415B0D47-AEEF-7147-94E8-9055FAD5CB92}"/>
          </ac:spMkLst>
        </pc:spChg>
        <pc:spChg chg="mod">
          <ac:chgData name="Xia, Shihao" userId="6fa16ac1-c46e-45ac-b4b1-7d1579cfb3c6" providerId="ADAL" clId="{2A20B7DC-92C1-48FC-8997-AF770F295E6A}" dt="2022-03-01T05:05:03.327" v="12" actId="1076"/>
          <ac:spMkLst>
            <pc:docMk/>
            <pc:sldMk cId="3469213349" sldId="501"/>
            <ac:spMk id="33" creationId="{BDB8B0F7-B8D3-DD4B-8A58-B626672F635E}"/>
          </ac:spMkLst>
        </pc:spChg>
        <pc:spChg chg="mod">
          <ac:chgData name="Xia, Shihao" userId="6fa16ac1-c46e-45ac-b4b1-7d1579cfb3c6" providerId="ADAL" clId="{2A20B7DC-92C1-48FC-8997-AF770F295E6A}" dt="2022-03-01T05:05:03.327" v="12" actId="1076"/>
          <ac:spMkLst>
            <pc:docMk/>
            <pc:sldMk cId="3469213349" sldId="501"/>
            <ac:spMk id="39" creationId="{9BFCF49F-4039-A248-9C1F-3828C4211598}"/>
          </ac:spMkLst>
        </pc:spChg>
        <pc:spChg chg="mod">
          <ac:chgData name="Xia, Shihao" userId="6fa16ac1-c46e-45ac-b4b1-7d1579cfb3c6" providerId="ADAL" clId="{2A20B7DC-92C1-48FC-8997-AF770F295E6A}" dt="2022-03-01T05:05:03.327" v="12" actId="1076"/>
          <ac:spMkLst>
            <pc:docMk/>
            <pc:sldMk cId="3469213349" sldId="501"/>
            <ac:spMk id="42" creationId="{9EFF7428-A766-5946-AB4E-812BBBC88D0F}"/>
          </ac:spMkLst>
        </pc:spChg>
        <pc:spChg chg="mod">
          <ac:chgData name="Xia, Shihao" userId="6fa16ac1-c46e-45ac-b4b1-7d1579cfb3c6" providerId="ADAL" clId="{2A20B7DC-92C1-48FC-8997-AF770F295E6A}" dt="2022-03-01T05:05:03.327" v="12" actId="1076"/>
          <ac:spMkLst>
            <pc:docMk/>
            <pc:sldMk cId="3469213349" sldId="501"/>
            <ac:spMk id="43" creationId="{62CBEEB0-9A29-AE43-9056-0DD72063470E}"/>
          </ac:spMkLst>
        </pc:spChg>
        <pc:cxnChg chg="mod">
          <ac:chgData name="Xia, Shihao" userId="6fa16ac1-c46e-45ac-b4b1-7d1579cfb3c6" providerId="ADAL" clId="{2A20B7DC-92C1-48FC-8997-AF770F295E6A}" dt="2022-03-01T05:05:03.327" v="12" actId="1076"/>
          <ac:cxnSpMkLst>
            <pc:docMk/>
            <pc:sldMk cId="3469213349" sldId="501"/>
            <ac:cxnSpMk id="34" creationId="{1E8A5AEE-B848-8A48-80F0-58B90107DCBD}"/>
          </ac:cxnSpMkLst>
        </pc:cxnChg>
        <pc:cxnChg chg="mod">
          <ac:chgData name="Xia, Shihao" userId="6fa16ac1-c46e-45ac-b4b1-7d1579cfb3c6" providerId="ADAL" clId="{2A20B7DC-92C1-48FC-8997-AF770F295E6A}" dt="2022-03-01T05:05:03.327" v="12" actId="1076"/>
          <ac:cxnSpMkLst>
            <pc:docMk/>
            <pc:sldMk cId="3469213349" sldId="501"/>
            <ac:cxnSpMk id="44" creationId="{2B9BEA9F-CF76-FD42-B3C6-F582038E9A90}"/>
          </ac:cxnSpMkLst>
        </pc:cxnChg>
      </pc:sldChg>
      <pc:sldChg chg="modSp mod modNotes">
        <pc:chgData name="Xia, Shihao" userId="6fa16ac1-c46e-45ac-b4b1-7d1579cfb3c6" providerId="ADAL" clId="{2A20B7DC-92C1-48FC-8997-AF770F295E6A}" dt="2022-03-01T05:05:08.831" v="13" actId="1076"/>
        <pc:sldMkLst>
          <pc:docMk/>
          <pc:sldMk cId="2314790187" sldId="502"/>
        </pc:sld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2314790187" sldId="502"/>
            <ac:spMk id="2" creationId="{5C99BACE-AF1C-3847-927D-7CC43AC2172E}"/>
          </ac:spMkLst>
        </pc:spChg>
        <pc:spChg chg="mod">
          <ac:chgData name="Xia, Shihao" userId="6fa16ac1-c46e-45ac-b4b1-7d1579cfb3c6" providerId="ADAL" clId="{2A20B7DC-92C1-48FC-8997-AF770F295E6A}" dt="2022-03-01T05:05:08.831" v="13" actId="1076"/>
          <ac:spMkLst>
            <pc:docMk/>
            <pc:sldMk cId="2314790187" sldId="502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5:08.831" v="13" actId="1076"/>
          <ac:spMkLst>
            <pc:docMk/>
            <pc:sldMk cId="2314790187" sldId="502"/>
            <ac:spMk id="7" creationId="{5D876B0C-1B4C-4F40-8756-BDBD03705556}"/>
          </ac:spMkLst>
        </pc:spChg>
        <pc:spChg chg="mod">
          <ac:chgData name="Xia, Shihao" userId="6fa16ac1-c46e-45ac-b4b1-7d1579cfb3c6" providerId="ADAL" clId="{2A20B7DC-92C1-48FC-8997-AF770F295E6A}" dt="2022-03-01T05:05:08.831" v="13" actId="1076"/>
          <ac:spMkLst>
            <pc:docMk/>
            <pc:sldMk cId="2314790187" sldId="502"/>
            <ac:spMk id="8" creationId="{C1B6610C-DCB7-472F-846F-7A291868DA74}"/>
          </ac:spMkLst>
        </pc:spChg>
        <pc:spChg chg="mod">
          <ac:chgData name="Xia, Shihao" userId="6fa16ac1-c46e-45ac-b4b1-7d1579cfb3c6" providerId="ADAL" clId="{2A20B7DC-92C1-48FC-8997-AF770F295E6A}" dt="2022-03-01T05:05:08.831" v="13" actId="1076"/>
          <ac:spMkLst>
            <pc:docMk/>
            <pc:sldMk cId="2314790187" sldId="502"/>
            <ac:spMk id="9" creationId="{7CAB416D-E710-FB4A-A324-21BCDED21D06}"/>
          </ac:spMkLst>
        </pc:spChg>
        <pc:spChg chg="mod">
          <ac:chgData name="Xia, Shihao" userId="6fa16ac1-c46e-45ac-b4b1-7d1579cfb3c6" providerId="ADAL" clId="{2A20B7DC-92C1-48FC-8997-AF770F295E6A}" dt="2022-03-01T05:05:08.831" v="13" actId="1076"/>
          <ac:spMkLst>
            <pc:docMk/>
            <pc:sldMk cId="2314790187" sldId="502"/>
            <ac:spMk id="10" creationId="{1179B086-5AF2-9B48-8172-5095660B8581}"/>
          </ac:spMkLst>
        </pc:spChg>
        <pc:spChg chg="mod">
          <ac:chgData name="Xia, Shihao" userId="6fa16ac1-c46e-45ac-b4b1-7d1579cfb3c6" providerId="ADAL" clId="{2A20B7DC-92C1-48FC-8997-AF770F295E6A}" dt="2022-03-01T05:05:08.831" v="13" actId="1076"/>
          <ac:spMkLst>
            <pc:docMk/>
            <pc:sldMk cId="2314790187" sldId="502"/>
            <ac:spMk id="11" creationId="{0CBB2FDF-E541-5648-8E94-F6E0EACF2157}"/>
          </ac:spMkLst>
        </pc:spChg>
        <pc:spChg chg="mod">
          <ac:chgData name="Xia, Shihao" userId="6fa16ac1-c46e-45ac-b4b1-7d1579cfb3c6" providerId="ADAL" clId="{2A20B7DC-92C1-48FC-8997-AF770F295E6A}" dt="2022-03-01T05:05:08.831" v="13" actId="1076"/>
          <ac:spMkLst>
            <pc:docMk/>
            <pc:sldMk cId="2314790187" sldId="502"/>
            <ac:spMk id="12" creationId="{3D3BC11A-9402-4A49-B00D-954886AC1B76}"/>
          </ac:spMkLst>
        </pc:spChg>
        <pc:spChg chg="mod">
          <ac:chgData name="Xia, Shihao" userId="6fa16ac1-c46e-45ac-b4b1-7d1579cfb3c6" providerId="ADAL" clId="{2A20B7DC-92C1-48FC-8997-AF770F295E6A}" dt="2022-03-01T05:05:08.831" v="13" actId="1076"/>
          <ac:spMkLst>
            <pc:docMk/>
            <pc:sldMk cId="2314790187" sldId="502"/>
            <ac:spMk id="13" creationId="{362D1D98-DD1F-2045-AA75-B635D1BABEED}"/>
          </ac:spMkLst>
        </pc:spChg>
        <pc:spChg chg="mod">
          <ac:chgData name="Xia, Shihao" userId="6fa16ac1-c46e-45ac-b4b1-7d1579cfb3c6" providerId="ADAL" clId="{2A20B7DC-92C1-48FC-8997-AF770F295E6A}" dt="2022-03-01T05:05:08.831" v="13" actId="1076"/>
          <ac:spMkLst>
            <pc:docMk/>
            <pc:sldMk cId="2314790187" sldId="502"/>
            <ac:spMk id="16" creationId="{DED3C388-E395-AA40-B03C-C1C0D1FAE734}"/>
          </ac:spMkLst>
        </pc:spChg>
        <pc:spChg chg="mod">
          <ac:chgData name="Xia, Shihao" userId="6fa16ac1-c46e-45ac-b4b1-7d1579cfb3c6" providerId="ADAL" clId="{2A20B7DC-92C1-48FC-8997-AF770F295E6A}" dt="2022-03-01T05:05:08.831" v="13" actId="1076"/>
          <ac:spMkLst>
            <pc:docMk/>
            <pc:sldMk cId="2314790187" sldId="502"/>
            <ac:spMk id="20" creationId="{0427C5E4-DA2D-5E49-82F4-15E5CB08468D}"/>
          </ac:spMkLst>
        </pc:spChg>
        <pc:spChg chg="mod">
          <ac:chgData name="Xia, Shihao" userId="6fa16ac1-c46e-45ac-b4b1-7d1579cfb3c6" providerId="ADAL" clId="{2A20B7DC-92C1-48FC-8997-AF770F295E6A}" dt="2022-03-01T05:05:08.831" v="13" actId="1076"/>
          <ac:spMkLst>
            <pc:docMk/>
            <pc:sldMk cId="2314790187" sldId="502"/>
            <ac:spMk id="24" creationId="{7525AF41-EA62-3344-8BCB-944B1493418A}"/>
          </ac:spMkLst>
        </pc:spChg>
        <pc:spChg chg="mod">
          <ac:chgData name="Xia, Shihao" userId="6fa16ac1-c46e-45ac-b4b1-7d1579cfb3c6" providerId="ADAL" clId="{2A20B7DC-92C1-48FC-8997-AF770F295E6A}" dt="2022-03-01T05:05:08.831" v="13" actId="1076"/>
          <ac:spMkLst>
            <pc:docMk/>
            <pc:sldMk cId="2314790187" sldId="502"/>
            <ac:spMk id="25" creationId="{BF6316F5-0233-F549-9BEE-23064A72DA9F}"/>
          </ac:spMkLst>
        </pc:spChg>
        <pc:cxnChg chg="mod">
          <ac:chgData name="Xia, Shihao" userId="6fa16ac1-c46e-45ac-b4b1-7d1579cfb3c6" providerId="ADAL" clId="{2A20B7DC-92C1-48FC-8997-AF770F295E6A}" dt="2022-03-01T05:05:08.831" v="13" actId="1076"/>
          <ac:cxnSpMkLst>
            <pc:docMk/>
            <pc:sldMk cId="2314790187" sldId="502"/>
            <ac:cxnSpMk id="14" creationId="{AC7C2927-128D-474F-A562-C9122EE15E1B}"/>
          </ac:cxnSpMkLst>
        </pc:cxnChg>
        <pc:cxnChg chg="mod">
          <ac:chgData name="Xia, Shihao" userId="6fa16ac1-c46e-45ac-b4b1-7d1579cfb3c6" providerId="ADAL" clId="{2A20B7DC-92C1-48FC-8997-AF770F295E6A}" dt="2022-03-01T05:05:08.831" v="13" actId="1076"/>
          <ac:cxnSpMkLst>
            <pc:docMk/>
            <pc:sldMk cId="2314790187" sldId="502"/>
            <ac:cxnSpMk id="19" creationId="{F546E5EF-81F7-1543-937A-31D1DC40D3D6}"/>
          </ac:cxnSpMkLst>
        </pc:cxnChg>
        <pc:cxnChg chg="mod">
          <ac:chgData name="Xia, Shihao" userId="6fa16ac1-c46e-45ac-b4b1-7d1579cfb3c6" providerId="ADAL" clId="{2A20B7DC-92C1-48FC-8997-AF770F295E6A}" dt="2022-03-01T05:05:08.831" v="13" actId="1076"/>
          <ac:cxnSpMkLst>
            <pc:docMk/>
            <pc:sldMk cId="2314790187" sldId="502"/>
            <ac:cxnSpMk id="21" creationId="{5EBD1C20-953E-A047-8350-7198225C887C}"/>
          </ac:cxnSpMkLst>
        </pc:cxnChg>
        <pc:cxnChg chg="mod">
          <ac:chgData name="Xia, Shihao" userId="6fa16ac1-c46e-45ac-b4b1-7d1579cfb3c6" providerId="ADAL" clId="{2A20B7DC-92C1-48FC-8997-AF770F295E6A}" dt="2022-03-01T05:05:08.831" v="13" actId="1076"/>
          <ac:cxnSpMkLst>
            <pc:docMk/>
            <pc:sldMk cId="2314790187" sldId="502"/>
            <ac:cxnSpMk id="26" creationId="{BC79F9EF-176B-834C-8520-07F106F5BFA1}"/>
          </ac:cxnSpMkLst>
        </pc:cxnChg>
      </pc:sldChg>
      <pc:sldChg chg="modSp modNotes">
        <pc:chgData name="Xia, Shihao" userId="6fa16ac1-c46e-45ac-b4b1-7d1579cfb3c6" providerId="ADAL" clId="{2A20B7DC-92C1-48FC-8997-AF770F295E6A}" dt="2022-03-01T05:05:12.987" v="14" actId="1076"/>
        <pc:sldMkLst>
          <pc:docMk/>
          <pc:sldMk cId="2341478864" sldId="503"/>
        </pc:sld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2341478864" sldId="503"/>
            <ac:spMk id="2" creationId="{04732ED4-01FF-7A45-BF14-79252057718B}"/>
          </ac:spMkLst>
        </pc:spChg>
        <pc:spChg chg="mod">
          <ac:chgData name="Xia, Shihao" userId="6fa16ac1-c46e-45ac-b4b1-7d1579cfb3c6" providerId="ADAL" clId="{2A20B7DC-92C1-48FC-8997-AF770F295E6A}" dt="2022-03-01T05:05:12.987" v="14" actId="1076"/>
          <ac:spMkLst>
            <pc:docMk/>
            <pc:sldMk cId="2341478864" sldId="503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5:12.987" v="14" actId="1076"/>
          <ac:spMkLst>
            <pc:docMk/>
            <pc:sldMk cId="2341478864" sldId="503"/>
            <ac:spMk id="5" creationId="{CE3BA5E4-787B-4E40-B89C-75A805B2231A}"/>
          </ac:spMkLst>
        </pc:spChg>
        <pc:spChg chg="mod">
          <ac:chgData name="Xia, Shihao" userId="6fa16ac1-c46e-45ac-b4b1-7d1579cfb3c6" providerId="ADAL" clId="{2A20B7DC-92C1-48FC-8997-AF770F295E6A}" dt="2022-03-01T05:05:12.987" v="14" actId="1076"/>
          <ac:spMkLst>
            <pc:docMk/>
            <pc:sldMk cId="2341478864" sldId="503"/>
            <ac:spMk id="7" creationId="{432F1A9B-B9DA-4806-AF81-F6EEF7A0BAEA}"/>
          </ac:spMkLst>
        </pc:spChg>
        <pc:spChg chg="mod">
          <ac:chgData name="Xia, Shihao" userId="6fa16ac1-c46e-45ac-b4b1-7d1579cfb3c6" providerId="ADAL" clId="{2A20B7DC-92C1-48FC-8997-AF770F295E6A}" dt="2022-03-01T05:05:12.987" v="14" actId="1076"/>
          <ac:spMkLst>
            <pc:docMk/>
            <pc:sldMk cId="2341478864" sldId="503"/>
            <ac:spMk id="19" creationId="{E2136EE5-BB06-BA4B-9EAE-993E21439FFE}"/>
          </ac:spMkLst>
        </pc:spChg>
        <pc:spChg chg="mod">
          <ac:chgData name="Xia, Shihao" userId="6fa16ac1-c46e-45ac-b4b1-7d1579cfb3c6" providerId="ADAL" clId="{2A20B7DC-92C1-48FC-8997-AF770F295E6A}" dt="2022-03-01T05:05:12.987" v="14" actId="1076"/>
          <ac:spMkLst>
            <pc:docMk/>
            <pc:sldMk cId="2341478864" sldId="503"/>
            <ac:spMk id="32" creationId="{5426A5EC-9A11-4C09-98ED-BAE8E4852C20}"/>
          </ac:spMkLst>
        </pc:spChg>
        <pc:picChg chg="mod">
          <ac:chgData name="Xia, Shihao" userId="6fa16ac1-c46e-45ac-b4b1-7d1579cfb3c6" providerId="ADAL" clId="{2A20B7DC-92C1-48FC-8997-AF770F295E6A}" dt="2022-03-01T05:05:12.987" v="14" actId="1076"/>
          <ac:picMkLst>
            <pc:docMk/>
            <pc:sldMk cId="2341478864" sldId="503"/>
            <ac:picMk id="8" creationId="{EB4B3BF3-7BD2-6147-9A5C-1C3B107ACFFD}"/>
          </ac:picMkLst>
        </pc:picChg>
        <pc:picChg chg="mod">
          <ac:chgData name="Xia, Shihao" userId="6fa16ac1-c46e-45ac-b4b1-7d1579cfb3c6" providerId="ADAL" clId="{2A20B7DC-92C1-48FC-8997-AF770F295E6A}" dt="2022-03-01T05:05:12.987" v="14" actId="1076"/>
          <ac:picMkLst>
            <pc:docMk/>
            <pc:sldMk cId="2341478864" sldId="503"/>
            <ac:picMk id="11" creationId="{A88442C1-F488-7A4D-BF11-7D0E9D41AA67}"/>
          </ac:picMkLst>
        </pc:picChg>
        <pc:picChg chg="mod">
          <ac:chgData name="Xia, Shihao" userId="6fa16ac1-c46e-45ac-b4b1-7d1579cfb3c6" providerId="ADAL" clId="{2A20B7DC-92C1-48FC-8997-AF770F295E6A}" dt="2022-03-01T05:05:12.987" v="14" actId="1076"/>
          <ac:picMkLst>
            <pc:docMk/>
            <pc:sldMk cId="2341478864" sldId="503"/>
            <ac:picMk id="16" creationId="{025A7C84-B56A-A443-B378-2890C1FD420E}"/>
          </ac:picMkLst>
        </pc:picChg>
        <pc:picChg chg="mod">
          <ac:chgData name="Xia, Shihao" userId="6fa16ac1-c46e-45ac-b4b1-7d1579cfb3c6" providerId="ADAL" clId="{2A20B7DC-92C1-48FC-8997-AF770F295E6A}" dt="2022-03-01T05:05:12.987" v="14" actId="1076"/>
          <ac:picMkLst>
            <pc:docMk/>
            <pc:sldMk cId="2341478864" sldId="503"/>
            <ac:picMk id="18" creationId="{0E4B8AE4-CFAF-6C4A-A3E5-8F7E0116CD1C}"/>
          </ac:picMkLst>
        </pc:picChg>
        <pc:picChg chg="mod">
          <ac:chgData name="Xia, Shihao" userId="6fa16ac1-c46e-45ac-b4b1-7d1579cfb3c6" providerId="ADAL" clId="{2A20B7DC-92C1-48FC-8997-AF770F295E6A}" dt="2022-03-01T05:05:12.987" v="14" actId="1076"/>
          <ac:picMkLst>
            <pc:docMk/>
            <pc:sldMk cId="2341478864" sldId="503"/>
            <ac:picMk id="21" creationId="{0C11494A-9C66-4D49-9A66-4C7CA852F2C2}"/>
          </ac:picMkLst>
        </pc:picChg>
        <pc:cxnChg chg="mod">
          <ac:chgData name="Xia, Shihao" userId="6fa16ac1-c46e-45ac-b4b1-7d1579cfb3c6" providerId="ADAL" clId="{2A20B7DC-92C1-48FC-8997-AF770F295E6A}" dt="2022-03-01T05:05:12.987" v="14" actId="1076"/>
          <ac:cxnSpMkLst>
            <pc:docMk/>
            <pc:sldMk cId="2341478864" sldId="503"/>
            <ac:cxnSpMk id="6" creationId="{730126B1-0A72-D040-9AFC-C999851BD05D}"/>
          </ac:cxnSpMkLst>
        </pc:cxnChg>
        <pc:cxnChg chg="mod">
          <ac:chgData name="Xia, Shihao" userId="6fa16ac1-c46e-45ac-b4b1-7d1579cfb3c6" providerId="ADAL" clId="{2A20B7DC-92C1-48FC-8997-AF770F295E6A}" dt="2022-03-01T05:05:12.987" v="14" actId="1076"/>
          <ac:cxnSpMkLst>
            <pc:docMk/>
            <pc:sldMk cId="2341478864" sldId="503"/>
            <ac:cxnSpMk id="10" creationId="{B766F0E0-C15E-C541-8A53-B49895FB9B81}"/>
          </ac:cxnSpMkLst>
        </pc:cxnChg>
        <pc:cxnChg chg="mod">
          <ac:chgData name="Xia, Shihao" userId="6fa16ac1-c46e-45ac-b4b1-7d1579cfb3c6" providerId="ADAL" clId="{2A20B7DC-92C1-48FC-8997-AF770F295E6A}" dt="2022-03-01T05:05:12.987" v="14" actId="1076"/>
          <ac:cxnSpMkLst>
            <pc:docMk/>
            <pc:sldMk cId="2341478864" sldId="503"/>
            <ac:cxnSpMk id="12" creationId="{13E78461-A180-E84F-ACB7-8E1C4214A625}"/>
          </ac:cxnSpMkLst>
        </pc:cxnChg>
        <pc:cxnChg chg="mod">
          <ac:chgData name="Xia, Shihao" userId="6fa16ac1-c46e-45ac-b4b1-7d1579cfb3c6" providerId="ADAL" clId="{2A20B7DC-92C1-48FC-8997-AF770F295E6A}" dt="2022-03-01T05:05:12.987" v="14" actId="1076"/>
          <ac:cxnSpMkLst>
            <pc:docMk/>
            <pc:sldMk cId="2341478864" sldId="503"/>
            <ac:cxnSpMk id="15" creationId="{A318FB10-FFC5-B043-9B7F-97124A7B5DF8}"/>
          </ac:cxnSpMkLst>
        </pc:cxnChg>
        <pc:cxnChg chg="mod">
          <ac:chgData name="Xia, Shihao" userId="6fa16ac1-c46e-45ac-b4b1-7d1579cfb3c6" providerId="ADAL" clId="{2A20B7DC-92C1-48FC-8997-AF770F295E6A}" dt="2022-03-01T05:05:12.987" v="14" actId="1076"/>
          <ac:cxnSpMkLst>
            <pc:docMk/>
            <pc:sldMk cId="2341478864" sldId="503"/>
            <ac:cxnSpMk id="17" creationId="{09D46452-3FA3-8847-A04C-6567B7C34B05}"/>
          </ac:cxnSpMkLst>
        </pc:cxnChg>
      </pc:sldChg>
      <pc:sldChg chg="modSp modNotes">
        <pc:chgData name="Xia, Shihao" userId="6fa16ac1-c46e-45ac-b4b1-7d1579cfb3c6" providerId="ADAL" clId="{2A20B7DC-92C1-48FC-8997-AF770F295E6A}" dt="2022-03-01T05:05:20.717" v="15" actId="1076"/>
        <pc:sldMkLst>
          <pc:docMk/>
          <pc:sldMk cId="1971850796" sldId="504"/>
        </pc:sldMkLst>
        <pc:spChg chg="mod">
          <ac:chgData name="Xia, Shihao" userId="6fa16ac1-c46e-45ac-b4b1-7d1579cfb3c6" providerId="ADAL" clId="{2A20B7DC-92C1-48FC-8997-AF770F295E6A}" dt="2022-03-01T05:05:20.717" v="15" actId="1076"/>
          <ac:spMkLst>
            <pc:docMk/>
            <pc:sldMk cId="1971850796" sldId="504"/>
            <ac:spMk id="2" creationId="{EB0EE47B-98AC-E34D-B82F-7C9DABBD5E03}"/>
          </ac:spMkLst>
        </pc:spChg>
        <pc:spChg chg="mod">
          <ac:chgData name="Xia, Shihao" userId="6fa16ac1-c46e-45ac-b4b1-7d1579cfb3c6" providerId="ADAL" clId="{2A20B7DC-92C1-48FC-8997-AF770F295E6A}" dt="2022-03-01T05:05:20.717" v="15" actId="1076"/>
          <ac:spMkLst>
            <pc:docMk/>
            <pc:sldMk cId="1971850796" sldId="504"/>
            <ac:spMk id="3" creationId="{DCDD44DF-5EE5-D14B-85B1-4FAC1EB1D864}"/>
          </ac:spMkLst>
        </pc:spChg>
        <pc:spChg chg="mod">
          <ac:chgData name="Xia, Shihao" userId="6fa16ac1-c46e-45ac-b4b1-7d1579cfb3c6" providerId="ADAL" clId="{2A20B7DC-92C1-48FC-8997-AF770F295E6A}" dt="2022-03-01T05:05:20.717" v="15" actId="1076"/>
          <ac:spMkLst>
            <pc:docMk/>
            <pc:sldMk cId="1971850796" sldId="504"/>
            <ac:spMk id="4" creationId="{BDF16200-4DB1-5641-B918-6A8B308256BC}"/>
          </ac:spMkLst>
        </pc:spChg>
        <pc:spChg chg="mod">
          <ac:chgData name="Xia, Shihao" userId="6fa16ac1-c46e-45ac-b4b1-7d1579cfb3c6" providerId="ADAL" clId="{2A20B7DC-92C1-48FC-8997-AF770F295E6A}" dt="2022-03-01T05:05:20.717" v="15" actId="1076"/>
          <ac:spMkLst>
            <pc:docMk/>
            <pc:sldMk cId="1971850796" sldId="504"/>
            <ac:spMk id="5" creationId="{44B12246-9AF4-4148-A0C3-70619D112FE6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1971850796" sldId="504"/>
            <ac:spMk id="7" creationId="{F6915377-8950-D74C-B474-9F8C5C1ED616}"/>
          </ac:spMkLst>
        </pc:spChg>
        <pc:spChg chg="mod">
          <ac:chgData name="Xia, Shihao" userId="6fa16ac1-c46e-45ac-b4b1-7d1579cfb3c6" providerId="ADAL" clId="{2A20B7DC-92C1-48FC-8997-AF770F295E6A}" dt="2022-03-01T05:05:20.717" v="15" actId="1076"/>
          <ac:spMkLst>
            <pc:docMk/>
            <pc:sldMk cId="1971850796" sldId="504"/>
            <ac:spMk id="32" creationId="{8F4DD9E8-0D64-FC4B-B83E-3F787CED1D9A}"/>
          </ac:spMkLst>
        </pc:spChg>
        <pc:spChg chg="mod">
          <ac:chgData name="Xia, Shihao" userId="6fa16ac1-c46e-45ac-b4b1-7d1579cfb3c6" providerId="ADAL" clId="{2A20B7DC-92C1-48FC-8997-AF770F295E6A}" dt="2022-03-01T05:05:20.717" v="15" actId="1076"/>
          <ac:spMkLst>
            <pc:docMk/>
            <pc:sldMk cId="1971850796" sldId="504"/>
            <ac:spMk id="33" creationId="{BFE387DE-E113-D24B-BE37-01FED4C38790}"/>
          </ac:spMkLst>
        </pc:spChg>
        <pc:spChg chg="mod">
          <ac:chgData name="Xia, Shihao" userId="6fa16ac1-c46e-45ac-b4b1-7d1579cfb3c6" providerId="ADAL" clId="{2A20B7DC-92C1-48FC-8997-AF770F295E6A}" dt="2022-03-01T05:05:20.717" v="15" actId="1076"/>
          <ac:spMkLst>
            <pc:docMk/>
            <pc:sldMk cId="1971850796" sldId="504"/>
            <ac:spMk id="34" creationId="{932A5BBD-C4BC-F344-9EF2-B0C050272232}"/>
          </ac:spMkLst>
        </pc:spChg>
        <pc:spChg chg="mod">
          <ac:chgData name="Xia, Shihao" userId="6fa16ac1-c46e-45ac-b4b1-7d1579cfb3c6" providerId="ADAL" clId="{2A20B7DC-92C1-48FC-8997-AF770F295E6A}" dt="2022-03-01T05:05:20.717" v="15" actId="1076"/>
          <ac:spMkLst>
            <pc:docMk/>
            <pc:sldMk cId="1971850796" sldId="504"/>
            <ac:spMk id="38" creationId="{903EFC73-5ED0-534E-97A6-1561AAAACF42}"/>
          </ac:spMkLst>
        </pc:spChg>
        <pc:spChg chg="mod">
          <ac:chgData name="Xia, Shihao" userId="6fa16ac1-c46e-45ac-b4b1-7d1579cfb3c6" providerId="ADAL" clId="{2A20B7DC-92C1-48FC-8997-AF770F295E6A}" dt="2022-03-01T05:05:20.717" v="15" actId="1076"/>
          <ac:spMkLst>
            <pc:docMk/>
            <pc:sldMk cId="1971850796" sldId="504"/>
            <ac:spMk id="39" creationId="{DA07FFE7-5A47-A443-8AF6-13AAF85164DD}"/>
          </ac:spMkLst>
        </pc:spChg>
        <pc:spChg chg="mod">
          <ac:chgData name="Xia, Shihao" userId="6fa16ac1-c46e-45ac-b4b1-7d1579cfb3c6" providerId="ADAL" clId="{2A20B7DC-92C1-48FC-8997-AF770F295E6A}" dt="2022-03-01T05:05:20.717" v="15" actId="1076"/>
          <ac:spMkLst>
            <pc:docMk/>
            <pc:sldMk cId="1971850796" sldId="504"/>
            <ac:spMk id="44" creationId="{2584CEAC-036A-9B42-A75E-60D458E22535}"/>
          </ac:spMkLst>
        </pc:spChg>
        <pc:picChg chg="mod">
          <ac:chgData name="Xia, Shihao" userId="6fa16ac1-c46e-45ac-b4b1-7d1579cfb3c6" providerId="ADAL" clId="{2A20B7DC-92C1-48FC-8997-AF770F295E6A}" dt="2022-03-01T05:05:20.717" v="15" actId="1076"/>
          <ac:picMkLst>
            <pc:docMk/>
            <pc:sldMk cId="1971850796" sldId="504"/>
            <ac:picMk id="31" creationId="{D84FDE47-5CF7-5545-A066-6DDD489DD7C2}"/>
          </ac:picMkLst>
        </pc:picChg>
        <pc:picChg chg="mod">
          <ac:chgData name="Xia, Shihao" userId="6fa16ac1-c46e-45ac-b4b1-7d1579cfb3c6" providerId="ADAL" clId="{2A20B7DC-92C1-48FC-8997-AF770F295E6A}" dt="2022-03-01T05:05:20.717" v="15" actId="1076"/>
          <ac:picMkLst>
            <pc:docMk/>
            <pc:sldMk cId="1971850796" sldId="504"/>
            <ac:picMk id="42" creationId="{395A5EB6-5711-1B46-92A4-078510A72581}"/>
          </ac:picMkLst>
        </pc:picChg>
        <pc:picChg chg="mod">
          <ac:chgData name="Xia, Shihao" userId="6fa16ac1-c46e-45ac-b4b1-7d1579cfb3c6" providerId="ADAL" clId="{2A20B7DC-92C1-48FC-8997-AF770F295E6A}" dt="2022-03-01T05:05:20.717" v="15" actId="1076"/>
          <ac:picMkLst>
            <pc:docMk/>
            <pc:sldMk cId="1971850796" sldId="504"/>
            <ac:picMk id="60" creationId="{AD2EB61C-50A0-DB44-BC0A-991B03081ECA}"/>
          </ac:picMkLst>
        </pc:picChg>
        <pc:cxnChg chg="mod">
          <ac:chgData name="Xia, Shihao" userId="6fa16ac1-c46e-45ac-b4b1-7d1579cfb3c6" providerId="ADAL" clId="{2A20B7DC-92C1-48FC-8997-AF770F295E6A}" dt="2022-03-01T05:05:20.717" v="15" actId="1076"/>
          <ac:cxnSpMkLst>
            <pc:docMk/>
            <pc:sldMk cId="1971850796" sldId="504"/>
            <ac:cxnSpMk id="24" creationId="{D6347B32-C4A5-8448-9DEC-CFE9E79233EC}"/>
          </ac:cxnSpMkLst>
        </pc:cxnChg>
        <pc:cxnChg chg="mod">
          <ac:chgData name="Xia, Shihao" userId="6fa16ac1-c46e-45ac-b4b1-7d1579cfb3c6" providerId="ADAL" clId="{2A20B7DC-92C1-48FC-8997-AF770F295E6A}" dt="2022-03-01T05:05:20.717" v="15" actId="1076"/>
          <ac:cxnSpMkLst>
            <pc:docMk/>
            <pc:sldMk cId="1971850796" sldId="504"/>
            <ac:cxnSpMk id="25" creationId="{9D697BA0-35BA-4540-B47E-132B98F697DA}"/>
          </ac:cxnSpMkLst>
        </pc:cxnChg>
        <pc:cxnChg chg="mod">
          <ac:chgData name="Xia, Shihao" userId="6fa16ac1-c46e-45ac-b4b1-7d1579cfb3c6" providerId="ADAL" clId="{2A20B7DC-92C1-48FC-8997-AF770F295E6A}" dt="2022-03-01T05:05:20.717" v="15" actId="1076"/>
          <ac:cxnSpMkLst>
            <pc:docMk/>
            <pc:sldMk cId="1971850796" sldId="504"/>
            <ac:cxnSpMk id="28" creationId="{DFB730ED-638A-3F40-B4AD-9607F97683BA}"/>
          </ac:cxnSpMkLst>
        </pc:cxnChg>
        <pc:cxnChg chg="mod">
          <ac:chgData name="Xia, Shihao" userId="6fa16ac1-c46e-45ac-b4b1-7d1579cfb3c6" providerId="ADAL" clId="{2A20B7DC-92C1-48FC-8997-AF770F295E6A}" dt="2022-03-01T05:05:20.717" v="15" actId="1076"/>
          <ac:cxnSpMkLst>
            <pc:docMk/>
            <pc:sldMk cId="1971850796" sldId="504"/>
            <ac:cxnSpMk id="29" creationId="{787D7998-C80C-6C44-9EC3-8E88E5556952}"/>
          </ac:cxnSpMkLst>
        </pc:cxnChg>
        <pc:cxnChg chg="mod">
          <ac:chgData name="Xia, Shihao" userId="6fa16ac1-c46e-45ac-b4b1-7d1579cfb3c6" providerId="ADAL" clId="{2A20B7DC-92C1-48FC-8997-AF770F295E6A}" dt="2022-03-01T05:05:20.717" v="15" actId="1076"/>
          <ac:cxnSpMkLst>
            <pc:docMk/>
            <pc:sldMk cId="1971850796" sldId="504"/>
            <ac:cxnSpMk id="30" creationId="{8E3806DE-B326-DF48-A855-DF73142E05A0}"/>
          </ac:cxnSpMkLst>
        </pc:cxnChg>
        <pc:cxnChg chg="mod">
          <ac:chgData name="Xia, Shihao" userId="6fa16ac1-c46e-45ac-b4b1-7d1579cfb3c6" providerId="ADAL" clId="{2A20B7DC-92C1-48FC-8997-AF770F295E6A}" dt="2022-03-01T05:05:20.717" v="15" actId="1076"/>
          <ac:cxnSpMkLst>
            <pc:docMk/>
            <pc:sldMk cId="1971850796" sldId="504"/>
            <ac:cxnSpMk id="55" creationId="{856901BD-EB44-024B-B188-479F099D7174}"/>
          </ac:cxnSpMkLst>
        </pc:cxnChg>
        <pc:cxnChg chg="mod">
          <ac:chgData name="Xia, Shihao" userId="6fa16ac1-c46e-45ac-b4b1-7d1579cfb3c6" providerId="ADAL" clId="{2A20B7DC-92C1-48FC-8997-AF770F295E6A}" dt="2022-03-01T05:05:20.717" v="15" actId="1076"/>
          <ac:cxnSpMkLst>
            <pc:docMk/>
            <pc:sldMk cId="1971850796" sldId="504"/>
            <ac:cxnSpMk id="59" creationId="{EAD5EA22-D01D-4A4E-9D25-731762607381}"/>
          </ac:cxnSpMkLst>
        </pc:cxnChg>
      </pc:sldChg>
      <pc:sldChg chg="modSp modNotes">
        <pc:chgData name="Xia, Shihao" userId="6fa16ac1-c46e-45ac-b4b1-7d1579cfb3c6" providerId="ADAL" clId="{2A20B7DC-92C1-48FC-8997-AF770F295E6A}" dt="2022-03-01T05:05:27.001" v="16" actId="1076"/>
        <pc:sldMkLst>
          <pc:docMk/>
          <pc:sldMk cId="3441585656" sldId="505"/>
        </pc:sldMkLst>
        <pc:spChg chg="mod">
          <ac:chgData name="Xia, Shihao" userId="6fa16ac1-c46e-45ac-b4b1-7d1579cfb3c6" providerId="ADAL" clId="{2A20B7DC-92C1-48FC-8997-AF770F295E6A}" dt="2022-03-01T05:05:27.001" v="16" actId="1076"/>
          <ac:spMkLst>
            <pc:docMk/>
            <pc:sldMk cId="3441585656" sldId="505"/>
            <ac:spMk id="2" creationId="{EB0EE47B-98AC-E34D-B82F-7C9DABBD5E03}"/>
          </ac:spMkLst>
        </pc:spChg>
        <pc:spChg chg="mod">
          <ac:chgData name="Xia, Shihao" userId="6fa16ac1-c46e-45ac-b4b1-7d1579cfb3c6" providerId="ADAL" clId="{2A20B7DC-92C1-48FC-8997-AF770F295E6A}" dt="2022-03-01T05:05:27.001" v="16" actId="1076"/>
          <ac:spMkLst>
            <pc:docMk/>
            <pc:sldMk cId="3441585656" sldId="505"/>
            <ac:spMk id="3" creationId="{DCDD44DF-5EE5-D14B-85B1-4FAC1EB1D864}"/>
          </ac:spMkLst>
        </pc:spChg>
        <pc:spChg chg="mod">
          <ac:chgData name="Xia, Shihao" userId="6fa16ac1-c46e-45ac-b4b1-7d1579cfb3c6" providerId="ADAL" clId="{2A20B7DC-92C1-48FC-8997-AF770F295E6A}" dt="2022-03-01T05:05:27.001" v="16" actId="1076"/>
          <ac:spMkLst>
            <pc:docMk/>
            <pc:sldMk cId="3441585656" sldId="505"/>
            <ac:spMk id="4" creationId="{BDF16200-4DB1-5641-B918-6A8B308256BC}"/>
          </ac:spMkLst>
        </pc:spChg>
        <pc:spChg chg="mod">
          <ac:chgData name="Xia, Shihao" userId="6fa16ac1-c46e-45ac-b4b1-7d1579cfb3c6" providerId="ADAL" clId="{2A20B7DC-92C1-48FC-8997-AF770F295E6A}" dt="2022-03-01T05:05:27.001" v="16" actId="1076"/>
          <ac:spMkLst>
            <pc:docMk/>
            <pc:sldMk cId="3441585656" sldId="505"/>
            <ac:spMk id="5" creationId="{44B12246-9AF4-4148-A0C3-70619D112FE6}"/>
          </ac:spMkLst>
        </pc:spChg>
        <pc:spChg chg="mod">
          <ac:chgData name="Xia, Shihao" userId="6fa16ac1-c46e-45ac-b4b1-7d1579cfb3c6" providerId="ADAL" clId="{2A20B7DC-92C1-48FC-8997-AF770F295E6A}" dt="2022-03-01T05:05:27.001" v="16" actId="1076"/>
          <ac:spMkLst>
            <pc:docMk/>
            <pc:sldMk cId="3441585656" sldId="505"/>
            <ac:spMk id="7" creationId="{39072B39-00D0-AE47-9274-A4AB21742EED}"/>
          </ac:spMkLst>
        </pc:spChg>
        <pc:spChg chg="mod">
          <ac:chgData name="Xia, Shihao" userId="6fa16ac1-c46e-45ac-b4b1-7d1579cfb3c6" providerId="ADAL" clId="{2A20B7DC-92C1-48FC-8997-AF770F295E6A}" dt="2022-03-01T05:05:27.001" v="16" actId="1076"/>
          <ac:spMkLst>
            <pc:docMk/>
            <pc:sldMk cId="3441585656" sldId="505"/>
            <ac:spMk id="8" creationId="{0743B0AA-CCEC-3D4A-8478-880C0361A0DA}"/>
          </ac:spMkLst>
        </pc:spChg>
        <pc:spChg chg="mod">
          <ac:chgData name="Xia, Shihao" userId="6fa16ac1-c46e-45ac-b4b1-7d1579cfb3c6" providerId="ADAL" clId="{2A20B7DC-92C1-48FC-8997-AF770F295E6A}" dt="2022-03-01T05:05:27.001" v="16" actId="1076"/>
          <ac:spMkLst>
            <pc:docMk/>
            <pc:sldMk cId="3441585656" sldId="505"/>
            <ac:spMk id="9" creationId="{300EA87E-A256-A943-95F2-EE55072AFFB6}"/>
          </ac:spMkLst>
        </pc:spChg>
        <pc:spChg chg="mod">
          <ac:chgData name="Xia, Shihao" userId="6fa16ac1-c46e-45ac-b4b1-7d1579cfb3c6" providerId="ADAL" clId="{2A20B7DC-92C1-48FC-8997-AF770F295E6A}" dt="2022-03-01T05:05:27.001" v="16" actId="1076"/>
          <ac:spMkLst>
            <pc:docMk/>
            <pc:sldMk cId="3441585656" sldId="505"/>
            <ac:spMk id="10" creationId="{C6D4C5FC-A296-724C-B6BA-99584385422B}"/>
          </ac:spMkLst>
        </pc:spChg>
        <pc:spChg chg="mod">
          <ac:chgData name="Xia, Shihao" userId="6fa16ac1-c46e-45ac-b4b1-7d1579cfb3c6" providerId="ADAL" clId="{2A20B7DC-92C1-48FC-8997-AF770F295E6A}" dt="2022-03-01T05:05:27.001" v="16" actId="1076"/>
          <ac:spMkLst>
            <pc:docMk/>
            <pc:sldMk cId="3441585656" sldId="505"/>
            <ac:spMk id="11" creationId="{118F3140-23AE-2E46-8712-28CD6983D449}"/>
          </ac:spMkLst>
        </pc:spChg>
        <pc:spChg chg="mod">
          <ac:chgData name="Xia, Shihao" userId="6fa16ac1-c46e-45ac-b4b1-7d1579cfb3c6" providerId="ADAL" clId="{2A20B7DC-92C1-48FC-8997-AF770F295E6A}" dt="2022-03-01T05:05:27.001" v="16" actId="1076"/>
          <ac:spMkLst>
            <pc:docMk/>
            <pc:sldMk cId="3441585656" sldId="505"/>
            <ac:spMk id="12" creationId="{C46744B1-8FCF-4845-9FAA-1AC5305321CD}"/>
          </ac:spMkLst>
        </pc:spChg>
        <pc:spChg chg="mod">
          <ac:chgData name="Xia, Shihao" userId="6fa16ac1-c46e-45ac-b4b1-7d1579cfb3c6" providerId="ADAL" clId="{2A20B7DC-92C1-48FC-8997-AF770F295E6A}" dt="2022-03-01T05:05:27.001" v="16" actId="1076"/>
          <ac:spMkLst>
            <pc:docMk/>
            <pc:sldMk cId="3441585656" sldId="505"/>
            <ac:spMk id="13" creationId="{68720188-98A1-EA4D-8032-E9E6798DF5DE}"/>
          </ac:spMkLst>
        </pc:spChg>
        <pc:spChg chg="mod">
          <ac:chgData name="Xia, Shihao" userId="6fa16ac1-c46e-45ac-b4b1-7d1579cfb3c6" providerId="ADAL" clId="{2A20B7DC-92C1-48FC-8997-AF770F295E6A}" dt="2022-03-01T05:05:27.001" v="16" actId="1076"/>
          <ac:spMkLst>
            <pc:docMk/>
            <pc:sldMk cId="3441585656" sldId="505"/>
            <ac:spMk id="14" creationId="{48A693A2-A067-3340-B858-B7BCED090384}"/>
          </ac:spMkLst>
        </pc:spChg>
        <pc:spChg chg="mod">
          <ac:chgData name="Xia, Shihao" userId="6fa16ac1-c46e-45ac-b4b1-7d1579cfb3c6" providerId="ADAL" clId="{2A20B7DC-92C1-48FC-8997-AF770F295E6A}" dt="2022-03-01T05:05:27.001" v="16" actId="1076"/>
          <ac:spMkLst>
            <pc:docMk/>
            <pc:sldMk cId="3441585656" sldId="505"/>
            <ac:spMk id="15" creationId="{E9421962-B870-384C-BAA7-8A1583388A58}"/>
          </ac:spMkLst>
        </pc:spChg>
        <pc:spChg chg="mod">
          <ac:chgData name="Xia, Shihao" userId="6fa16ac1-c46e-45ac-b4b1-7d1579cfb3c6" providerId="ADAL" clId="{2A20B7DC-92C1-48FC-8997-AF770F295E6A}" dt="2022-03-01T05:05:27.001" v="16" actId="1076"/>
          <ac:spMkLst>
            <pc:docMk/>
            <pc:sldMk cId="3441585656" sldId="505"/>
            <ac:spMk id="16" creationId="{AED83620-8485-8E42-96A2-5CF3DB9BE022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3441585656" sldId="505"/>
            <ac:spMk id="27" creationId="{1D8A6A3A-8C74-EA47-8E52-BA605E22419D}"/>
          </ac:spMkLst>
        </pc:spChg>
        <pc:spChg chg="mod">
          <ac:chgData name="Xia, Shihao" userId="6fa16ac1-c46e-45ac-b4b1-7d1579cfb3c6" providerId="ADAL" clId="{2A20B7DC-92C1-48FC-8997-AF770F295E6A}" dt="2022-03-01T05:05:27.001" v="16" actId="1076"/>
          <ac:spMkLst>
            <pc:docMk/>
            <pc:sldMk cId="3441585656" sldId="505"/>
            <ac:spMk id="32" creationId="{8F4DD9E8-0D64-FC4B-B83E-3F787CED1D9A}"/>
          </ac:spMkLst>
        </pc:spChg>
        <pc:spChg chg="mod">
          <ac:chgData name="Xia, Shihao" userId="6fa16ac1-c46e-45ac-b4b1-7d1579cfb3c6" providerId="ADAL" clId="{2A20B7DC-92C1-48FC-8997-AF770F295E6A}" dt="2022-03-01T05:05:27.001" v="16" actId="1076"/>
          <ac:spMkLst>
            <pc:docMk/>
            <pc:sldMk cId="3441585656" sldId="505"/>
            <ac:spMk id="33" creationId="{BFE387DE-E113-D24B-BE37-01FED4C38790}"/>
          </ac:spMkLst>
        </pc:spChg>
        <pc:spChg chg="mod">
          <ac:chgData name="Xia, Shihao" userId="6fa16ac1-c46e-45ac-b4b1-7d1579cfb3c6" providerId="ADAL" clId="{2A20B7DC-92C1-48FC-8997-AF770F295E6A}" dt="2022-03-01T05:05:27.001" v="16" actId="1076"/>
          <ac:spMkLst>
            <pc:docMk/>
            <pc:sldMk cId="3441585656" sldId="505"/>
            <ac:spMk id="38" creationId="{903EFC73-5ED0-534E-97A6-1561AAAACF42}"/>
          </ac:spMkLst>
        </pc:spChg>
        <pc:spChg chg="mod">
          <ac:chgData name="Xia, Shihao" userId="6fa16ac1-c46e-45ac-b4b1-7d1579cfb3c6" providerId="ADAL" clId="{2A20B7DC-92C1-48FC-8997-AF770F295E6A}" dt="2022-03-01T05:05:27.001" v="16" actId="1076"/>
          <ac:spMkLst>
            <pc:docMk/>
            <pc:sldMk cId="3441585656" sldId="505"/>
            <ac:spMk id="43" creationId="{9055D295-33BD-2E40-A9EA-4FF2D5CF4514}"/>
          </ac:spMkLst>
        </pc:spChg>
        <pc:spChg chg="mod">
          <ac:chgData name="Xia, Shihao" userId="6fa16ac1-c46e-45ac-b4b1-7d1579cfb3c6" providerId="ADAL" clId="{2A20B7DC-92C1-48FC-8997-AF770F295E6A}" dt="2022-03-01T05:05:27.001" v="16" actId="1076"/>
          <ac:spMkLst>
            <pc:docMk/>
            <pc:sldMk cId="3441585656" sldId="505"/>
            <ac:spMk id="46" creationId="{71FCB366-2191-6C4A-94E5-C476AE7F21E2}"/>
          </ac:spMkLst>
        </pc:spChg>
        <pc:spChg chg="mod">
          <ac:chgData name="Xia, Shihao" userId="6fa16ac1-c46e-45ac-b4b1-7d1579cfb3c6" providerId="ADAL" clId="{2A20B7DC-92C1-48FC-8997-AF770F295E6A}" dt="2022-03-01T05:05:27.001" v="16" actId="1076"/>
          <ac:spMkLst>
            <pc:docMk/>
            <pc:sldMk cId="3441585656" sldId="505"/>
            <ac:spMk id="51" creationId="{0687156A-0366-4640-83E9-A95AEF5B49B8}"/>
          </ac:spMkLst>
        </pc:spChg>
        <pc:spChg chg="mod">
          <ac:chgData name="Xia, Shihao" userId="6fa16ac1-c46e-45ac-b4b1-7d1579cfb3c6" providerId="ADAL" clId="{2A20B7DC-92C1-48FC-8997-AF770F295E6A}" dt="2022-03-01T05:05:27.001" v="16" actId="1076"/>
          <ac:spMkLst>
            <pc:docMk/>
            <pc:sldMk cId="3441585656" sldId="505"/>
            <ac:spMk id="52" creationId="{B253E0CE-17BE-884D-B466-2DF66503E5BA}"/>
          </ac:spMkLst>
        </pc:spChg>
        <pc:picChg chg="mod">
          <ac:chgData name="Xia, Shihao" userId="6fa16ac1-c46e-45ac-b4b1-7d1579cfb3c6" providerId="ADAL" clId="{2A20B7DC-92C1-48FC-8997-AF770F295E6A}" dt="2022-03-01T05:05:27.001" v="16" actId="1076"/>
          <ac:picMkLst>
            <pc:docMk/>
            <pc:sldMk cId="3441585656" sldId="505"/>
            <ac:picMk id="6" creationId="{0EF04A01-7B39-194F-9529-1DD741832DB0}"/>
          </ac:picMkLst>
        </pc:picChg>
        <pc:picChg chg="mod">
          <ac:chgData name="Xia, Shihao" userId="6fa16ac1-c46e-45ac-b4b1-7d1579cfb3c6" providerId="ADAL" clId="{2A20B7DC-92C1-48FC-8997-AF770F295E6A}" dt="2022-03-01T05:05:27.001" v="16" actId="1076"/>
          <ac:picMkLst>
            <pc:docMk/>
            <pc:sldMk cId="3441585656" sldId="505"/>
            <ac:picMk id="31" creationId="{D84FDE47-5CF7-5545-A066-6DDD489DD7C2}"/>
          </ac:picMkLst>
        </pc:picChg>
        <pc:picChg chg="mod">
          <ac:chgData name="Xia, Shihao" userId="6fa16ac1-c46e-45ac-b4b1-7d1579cfb3c6" providerId="ADAL" clId="{2A20B7DC-92C1-48FC-8997-AF770F295E6A}" dt="2022-03-01T05:05:27.001" v="16" actId="1076"/>
          <ac:picMkLst>
            <pc:docMk/>
            <pc:sldMk cId="3441585656" sldId="505"/>
            <ac:picMk id="60" creationId="{AD2EB61C-50A0-DB44-BC0A-991B03081ECA}"/>
          </ac:picMkLst>
        </pc:picChg>
        <pc:picChg chg="mod">
          <ac:chgData name="Xia, Shihao" userId="6fa16ac1-c46e-45ac-b4b1-7d1579cfb3c6" providerId="ADAL" clId="{2A20B7DC-92C1-48FC-8997-AF770F295E6A}" dt="2022-03-01T05:05:27.001" v="16" actId="1076"/>
          <ac:picMkLst>
            <pc:docMk/>
            <pc:sldMk cId="3441585656" sldId="505"/>
            <ac:picMk id="1026" creationId="{10150243-105A-7549-B7F4-DD8B73BAD702}"/>
          </ac:picMkLst>
        </pc:picChg>
        <pc:cxnChg chg="mod">
          <ac:chgData name="Xia, Shihao" userId="6fa16ac1-c46e-45ac-b4b1-7d1579cfb3c6" providerId="ADAL" clId="{2A20B7DC-92C1-48FC-8997-AF770F295E6A}" dt="2022-03-01T05:05:27.001" v="16" actId="1076"/>
          <ac:cxnSpMkLst>
            <pc:docMk/>
            <pc:sldMk cId="3441585656" sldId="505"/>
            <ac:cxnSpMk id="17" creationId="{BFB154CF-ECF6-EE47-A220-1D6E54399036}"/>
          </ac:cxnSpMkLst>
        </pc:cxnChg>
        <pc:cxnChg chg="mod">
          <ac:chgData name="Xia, Shihao" userId="6fa16ac1-c46e-45ac-b4b1-7d1579cfb3c6" providerId="ADAL" clId="{2A20B7DC-92C1-48FC-8997-AF770F295E6A}" dt="2022-03-01T05:05:27.001" v="16" actId="1076"/>
          <ac:cxnSpMkLst>
            <pc:docMk/>
            <pc:sldMk cId="3441585656" sldId="505"/>
            <ac:cxnSpMk id="18" creationId="{DA2DDD3D-9CF2-D645-B098-D96A45B33FC6}"/>
          </ac:cxnSpMkLst>
        </pc:cxnChg>
        <pc:cxnChg chg="mod">
          <ac:chgData name="Xia, Shihao" userId="6fa16ac1-c46e-45ac-b4b1-7d1579cfb3c6" providerId="ADAL" clId="{2A20B7DC-92C1-48FC-8997-AF770F295E6A}" dt="2022-03-01T05:05:27.001" v="16" actId="1076"/>
          <ac:cxnSpMkLst>
            <pc:docMk/>
            <pc:sldMk cId="3441585656" sldId="505"/>
            <ac:cxnSpMk id="19" creationId="{EE72979F-4C9B-EA43-A9A9-6CB2C6A77DF8}"/>
          </ac:cxnSpMkLst>
        </pc:cxnChg>
        <pc:cxnChg chg="mod">
          <ac:chgData name="Xia, Shihao" userId="6fa16ac1-c46e-45ac-b4b1-7d1579cfb3c6" providerId="ADAL" clId="{2A20B7DC-92C1-48FC-8997-AF770F295E6A}" dt="2022-03-01T05:05:27.001" v="16" actId="1076"/>
          <ac:cxnSpMkLst>
            <pc:docMk/>
            <pc:sldMk cId="3441585656" sldId="505"/>
            <ac:cxnSpMk id="20" creationId="{C4F907B4-B9C0-6D47-BBEE-1EC3A5B7D1E7}"/>
          </ac:cxnSpMkLst>
        </pc:cxnChg>
        <pc:cxnChg chg="mod">
          <ac:chgData name="Xia, Shihao" userId="6fa16ac1-c46e-45ac-b4b1-7d1579cfb3c6" providerId="ADAL" clId="{2A20B7DC-92C1-48FC-8997-AF770F295E6A}" dt="2022-03-01T05:05:27.001" v="16" actId="1076"/>
          <ac:cxnSpMkLst>
            <pc:docMk/>
            <pc:sldMk cId="3441585656" sldId="505"/>
            <ac:cxnSpMk id="21" creationId="{93385C37-AA2D-2648-890E-D923497F5093}"/>
          </ac:cxnSpMkLst>
        </pc:cxnChg>
        <pc:cxnChg chg="mod">
          <ac:chgData name="Xia, Shihao" userId="6fa16ac1-c46e-45ac-b4b1-7d1579cfb3c6" providerId="ADAL" clId="{2A20B7DC-92C1-48FC-8997-AF770F295E6A}" dt="2022-03-01T05:05:27.001" v="16" actId="1076"/>
          <ac:cxnSpMkLst>
            <pc:docMk/>
            <pc:sldMk cId="3441585656" sldId="505"/>
            <ac:cxnSpMk id="22" creationId="{A9A933FC-6EF3-404A-9D53-907B6700FFAE}"/>
          </ac:cxnSpMkLst>
        </pc:cxnChg>
        <pc:cxnChg chg="mod">
          <ac:chgData name="Xia, Shihao" userId="6fa16ac1-c46e-45ac-b4b1-7d1579cfb3c6" providerId="ADAL" clId="{2A20B7DC-92C1-48FC-8997-AF770F295E6A}" dt="2022-03-01T05:05:27.001" v="16" actId="1076"/>
          <ac:cxnSpMkLst>
            <pc:docMk/>
            <pc:sldMk cId="3441585656" sldId="505"/>
            <ac:cxnSpMk id="23" creationId="{A71DFE4A-FF21-784C-A34C-23B33EFA897E}"/>
          </ac:cxnSpMkLst>
        </pc:cxnChg>
        <pc:cxnChg chg="mod">
          <ac:chgData name="Xia, Shihao" userId="6fa16ac1-c46e-45ac-b4b1-7d1579cfb3c6" providerId="ADAL" clId="{2A20B7DC-92C1-48FC-8997-AF770F295E6A}" dt="2022-03-01T05:05:27.001" v="16" actId="1076"/>
          <ac:cxnSpMkLst>
            <pc:docMk/>
            <pc:sldMk cId="3441585656" sldId="505"/>
            <ac:cxnSpMk id="24" creationId="{D6347B32-C4A5-8448-9DEC-CFE9E79233EC}"/>
          </ac:cxnSpMkLst>
        </pc:cxnChg>
        <pc:cxnChg chg="mod">
          <ac:chgData name="Xia, Shihao" userId="6fa16ac1-c46e-45ac-b4b1-7d1579cfb3c6" providerId="ADAL" clId="{2A20B7DC-92C1-48FC-8997-AF770F295E6A}" dt="2022-03-01T05:05:27.001" v="16" actId="1076"/>
          <ac:cxnSpMkLst>
            <pc:docMk/>
            <pc:sldMk cId="3441585656" sldId="505"/>
            <ac:cxnSpMk id="25" creationId="{9D697BA0-35BA-4540-B47E-132B98F697DA}"/>
          </ac:cxnSpMkLst>
        </pc:cxnChg>
        <pc:cxnChg chg="mod">
          <ac:chgData name="Xia, Shihao" userId="6fa16ac1-c46e-45ac-b4b1-7d1579cfb3c6" providerId="ADAL" clId="{2A20B7DC-92C1-48FC-8997-AF770F295E6A}" dt="2022-03-01T05:05:27.001" v="16" actId="1076"/>
          <ac:cxnSpMkLst>
            <pc:docMk/>
            <pc:sldMk cId="3441585656" sldId="505"/>
            <ac:cxnSpMk id="28" creationId="{DFB730ED-638A-3F40-B4AD-9607F97683BA}"/>
          </ac:cxnSpMkLst>
        </pc:cxnChg>
        <pc:cxnChg chg="mod">
          <ac:chgData name="Xia, Shihao" userId="6fa16ac1-c46e-45ac-b4b1-7d1579cfb3c6" providerId="ADAL" clId="{2A20B7DC-92C1-48FC-8997-AF770F295E6A}" dt="2022-03-01T05:05:27.001" v="16" actId="1076"/>
          <ac:cxnSpMkLst>
            <pc:docMk/>
            <pc:sldMk cId="3441585656" sldId="505"/>
            <ac:cxnSpMk id="29" creationId="{787D7998-C80C-6C44-9EC3-8E88E5556952}"/>
          </ac:cxnSpMkLst>
        </pc:cxnChg>
        <pc:cxnChg chg="mod">
          <ac:chgData name="Xia, Shihao" userId="6fa16ac1-c46e-45ac-b4b1-7d1579cfb3c6" providerId="ADAL" clId="{2A20B7DC-92C1-48FC-8997-AF770F295E6A}" dt="2022-03-01T05:05:27.001" v="16" actId="1076"/>
          <ac:cxnSpMkLst>
            <pc:docMk/>
            <pc:sldMk cId="3441585656" sldId="505"/>
            <ac:cxnSpMk id="30" creationId="{8E3806DE-B326-DF48-A855-DF73142E05A0}"/>
          </ac:cxnSpMkLst>
        </pc:cxnChg>
        <pc:cxnChg chg="mod">
          <ac:chgData name="Xia, Shihao" userId="6fa16ac1-c46e-45ac-b4b1-7d1579cfb3c6" providerId="ADAL" clId="{2A20B7DC-92C1-48FC-8997-AF770F295E6A}" dt="2022-03-01T05:05:27.001" v="16" actId="1076"/>
          <ac:cxnSpMkLst>
            <pc:docMk/>
            <pc:sldMk cId="3441585656" sldId="505"/>
            <ac:cxnSpMk id="44" creationId="{28E42C97-3B7B-EA41-9317-31420051D165}"/>
          </ac:cxnSpMkLst>
        </pc:cxnChg>
        <pc:cxnChg chg="mod">
          <ac:chgData name="Xia, Shihao" userId="6fa16ac1-c46e-45ac-b4b1-7d1579cfb3c6" providerId="ADAL" clId="{2A20B7DC-92C1-48FC-8997-AF770F295E6A}" dt="2022-03-01T05:05:27.001" v="16" actId="1076"/>
          <ac:cxnSpMkLst>
            <pc:docMk/>
            <pc:sldMk cId="3441585656" sldId="505"/>
            <ac:cxnSpMk id="45" creationId="{DBC74CE4-50CC-7F48-B21E-5A512EC26956}"/>
          </ac:cxnSpMkLst>
        </pc:cxnChg>
      </pc:sldChg>
      <pc:sldChg chg="modSp modNotes">
        <pc:chgData name="Xia, Shihao" userId="6fa16ac1-c46e-45ac-b4b1-7d1579cfb3c6" providerId="ADAL" clId="{2A20B7DC-92C1-48FC-8997-AF770F295E6A}" dt="2022-03-01T05:05:35.690" v="17" actId="1076"/>
        <pc:sldMkLst>
          <pc:docMk/>
          <pc:sldMk cId="1158297680" sldId="506"/>
        </pc:sld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1158297680" sldId="506"/>
            <ac:spMk id="2" creationId="{D7F845F5-D9FD-C345-9197-F85BFCB132A3}"/>
          </ac:spMkLst>
        </pc:spChg>
        <pc:spChg chg="mod">
          <ac:chgData name="Xia, Shihao" userId="6fa16ac1-c46e-45ac-b4b1-7d1579cfb3c6" providerId="ADAL" clId="{2A20B7DC-92C1-48FC-8997-AF770F295E6A}" dt="2022-03-01T05:05:35.690" v="17" actId="1076"/>
          <ac:spMkLst>
            <pc:docMk/>
            <pc:sldMk cId="1158297680" sldId="506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5:35.690" v="17" actId="1076"/>
          <ac:spMkLst>
            <pc:docMk/>
            <pc:sldMk cId="1158297680" sldId="506"/>
            <ac:spMk id="7" creationId="{432F1A9B-B9DA-4806-AF81-F6EEF7A0BAEA}"/>
          </ac:spMkLst>
        </pc:spChg>
        <pc:spChg chg="mod">
          <ac:chgData name="Xia, Shihao" userId="6fa16ac1-c46e-45ac-b4b1-7d1579cfb3c6" providerId="ADAL" clId="{2A20B7DC-92C1-48FC-8997-AF770F295E6A}" dt="2022-03-01T05:05:35.690" v="17" actId="1076"/>
          <ac:spMkLst>
            <pc:docMk/>
            <pc:sldMk cId="1158297680" sldId="506"/>
            <ac:spMk id="32" creationId="{5426A5EC-9A11-4C09-98ED-BAE8E4852C20}"/>
          </ac:spMkLst>
        </pc:spChg>
      </pc:sldChg>
      <pc:sldChg chg="modSp modNotes">
        <pc:chgData name="Xia, Shihao" userId="6fa16ac1-c46e-45ac-b4b1-7d1579cfb3c6" providerId="ADAL" clId="{2A20B7DC-92C1-48FC-8997-AF770F295E6A}" dt="2022-03-01T05:05:41.005" v="18" actId="1076"/>
        <pc:sldMkLst>
          <pc:docMk/>
          <pc:sldMk cId="825518909" sldId="507"/>
        </pc:sldMkLst>
        <pc:spChg chg="mod">
          <ac:chgData name="Xia, Shihao" userId="6fa16ac1-c46e-45ac-b4b1-7d1579cfb3c6" providerId="ADAL" clId="{2A20B7DC-92C1-48FC-8997-AF770F295E6A}" dt="2022-03-01T05:05:41.005" v="18" actId="1076"/>
          <ac:spMkLst>
            <pc:docMk/>
            <pc:sldMk cId="825518909" sldId="507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825518909" sldId="507"/>
            <ac:spMk id="4" creationId="{08870BBE-D645-B741-B596-A6C1E537C7AE}"/>
          </ac:spMkLst>
        </pc:spChg>
        <pc:spChg chg="mod">
          <ac:chgData name="Xia, Shihao" userId="6fa16ac1-c46e-45ac-b4b1-7d1579cfb3c6" providerId="ADAL" clId="{2A20B7DC-92C1-48FC-8997-AF770F295E6A}" dt="2022-03-01T05:05:41.005" v="18" actId="1076"/>
          <ac:spMkLst>
            <pc:docMk/>
            <pc:sldMk cId="825518909" sldId="507"/>
            <ac:spMk id="7" creationId="{432F1A9B-B9DA-4806-AF81-F6EEF7A0BAEA}"/>
          </ac:spMkLst>
        </pc:spChg>
        <pc:spChg chg="mod">
          <ac:chgData name="Xia, Shihao" userId="6fa16ac1-c46e-45ac-b4b1-7d1579cfb3c6" providerId="ADAL" clId="{2A20B7DC-92C1-48FC-8997-AF770F295E6A}" dt="2022-03-01T05:05:41.005" v="18" actId="1076"/>
          <ac:spMkLst>
            <pc:docMk/>
            <pc:sldMk cId="825518909" sldId="507"/>
            <ac:spMk id="32" creationId="{5426A5EC-9A11-4C09-98ED-BAE8E4852C20}"/>
          </ac:spMkLst>
        </pc:spChg>
      </pc:sldChg>
      <pc:sldChg chg="modSp modNotes">
        <pc:chgData name="Xia, Shihao" userId="6fa16ac1-c46e-45ac-b4b1-7d1579cfb3c6" providerId="ADAL" clId="{2A20B7DC-92C1-48FC-8997-AF770F295E6A}" dt="2022-03-01T05:05:45.816" v="19" actId="1076"/>
        <pc:sldMkLst>
          <pc:docMk/>
          <pc:sldMk cId="420032666" sldId="508"/>
        </pc:sldMkLst>
        <pc:spChg chg="mod">
          <ac:chgData name="Xia, Shihao" userId="6fa16ac1-c46e-45ac-b4b1-7d1579cfb3c6" providerId="ADAL" clId="{2A20B7DC-92C1-48FC-8997-AF770F295E6A}" dt="2022-03-01T05:05:45.816" v="19" actId="1076"/>
          <ac:spMkLst>
            <pc:docMk/>
            <pc:sldMk cId="420032666" sldId="508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420032666" sldId="508"/>
            <ac:spMk id="4" creationId="{C5CE4435-041D-464A-9464-86DBE558D944}"/>
          </ac:spMkLst>
        </pc:spChg>
        <pc:spChg chg="mod">
          <ac:chgData name="Xia, Shihao" userId="6fa16ac1-c46e-45ac-b4b1-7d1579cfb3c6" providerId="ADAL" clId="{2A20B7DC-92C1-48FC-8997-AF770F295E6A}" dt="2022-03-01T05:05:45.816" v="19" actId="1076"/>
          <ac:spMkLst>
            <pc:docMk/>
            <pc:sldMk cId="420032666" sldId="508"/>
            <ac:spMk id="5" creationId="{C860DDE7-F56E-264C-AD6D-B97F5618247A}"/>
          </ac:spMkLst>
        </pc:spChg>
        <pc:spChg chg="mod">
          <ac:chgData name="Xia, Shihao" userId="6fa16ac1-c46e-45ac-b4b1-7d1579cfb3c6" providerId="ADAL" clId="{2A20B7DC-92C1-48FC-8997-AF770F295E6A}" dt="2022-03-01T05:05:45.816" v="19" actId="1076"/>
          <ac:spMkLst>
            <pc:docMk/>
            <pc:sldMk cId="420032666" sldId="508"/>
            <ac:spMk id="7" creationId="{432F1A9B-B9DA-4806-AF81-F6EEF7A0BAEA}"/>
          </ac:spMkLst>
        </pc:spChg>
        <pc:spChg chg="mod">
          <ac:chgData name="Xia, Shihao" userId="6fa16ac1-c46e-45ac-b4b1-7d1579cfb3c6" providerId="ADAL" clId="{2A20B7DC-92C1-48FC-8997-AF770F295E6A}" dt="2022-03-01T05:05:45.816" v="19" actId="1076"/>
          <ac:spMkLst>
            <pc:docMk/>
            <pc:sldMk cId="420032666" sldId="508"/>
            <ac:spMk id="32" creationId="{5426A5EC-9A11-4C09-98ED-BAE8E4852C20}"/>
          </ac:spMkLst>
        </pc:spChg>
      </pc:sldChg>
      <pc:sldChg chg="modSp modNotes">
        <pc:chgData name="Xia, Shihao" userId="6fa16ac1-c46e-45ac-b4b1-7d1579cfb3c6" providerId="ADAL" clId="{2A20B7DC-92C1-48FC-8997-AF770F295E6A}" dt="2022-03-01T05:06:50.746" v="31" actId="1076"/>
        <pc:sldMkLst>
          <pc:docMk/>
          <pc:sldMk cId="4251219552" sldId="509"/>
        </pc:sld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4251219552" sldId="509"/>
            <ac:spMk id="2" creationId="{F8DD2D88-574A-9045-AFE8-D6477120F446}"/>
          </ac:spMkLst>
        </pc:spChg>
        <pc:spChg chg="mod">
          <ac:chgData name="Xia, Shihao" userId="6fa16ac1-c46e-45ac-b4b1-7d1579cfb3c6" providerId="ADAL" clId="{2A20B7DC-92C1-48FC-8997-AF770F295E6A}" dt="2022-03-01T05:06:50.746" v="31" actId="1076"/>
          <ac:spMkLst>
            <pc:docMk/>
            <pc:sldMk cId="4251219552" sldId="509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6:50.746" v="31" actId="1076"/>
          <ac:spMkLst>
            <pc:docMk/>
            <pc:sldMk cId="4251219552" sldId="509"/>
            <ac:spMk id="5" creationId="{C860DDE7-F56E-264C-AD6D-B97F5618247A}"/>
          </ac:spMkLst>
        </pc:spChg>
        <pc:spChg chg="mod">
          <ac:chgData name="Xia, Shihao" userId="6fa16ac1-c46e-45ac-b4b1-7d1579cfb3c6" providerId="ADAL" clId="{2A20B7DC-92C1-48FC-8997-AF770F295E6A}" dt="2022-03-01T05:06:50.746" v="31" actId="1076"/>
          <ac:spMkLst>
            <pc:docMk/>
            <pc:sldMk cId="4251219552" sldId="509"/>
            <ac:spMk id="7" creationId="{432F1A9B-B9DA-4806-AF81-F6EEF7A0BAEA}"/>
          </ac:spMkLst>
        </pc:spChg>
        <pc:spChg chg="mod">
          <ac:chgData name="Xia, Shihao" userId="6fa16ac1-c46e-45ac-b4b1-7d1579cfb3c6" providerId="ADAL" clId="{2A20B7DC-92C1-48FC-8997-AF770F295E6A}" dt="2022-03-01T05:06:50.746" v="31" actId="1076"/>
          <ac:spMkLst>
            <pc:docMk/>
            <pc:sldMk cId="4251219552" sldId="509"/>
            <ac:spMk id="32" creationId="{5426A5EC-9A11-4C09-98ED-BAE8E4852C20}"/>
          </ac:spMkLst>
        </pc:spChg>
      </pc:sldChg>
      <pc:sldChg chg="modSp modNotes">
        <pc:chgData name="Xia, Shihao" userId="6fa16ac1-c46e-45ac-b4b1-7d1579cfb3c6" providerId="ADAL" clId="{2A20B7DC-92C1-48FC-8997-AF770F295E6A}" dt="2022-03-01T05:07:19.598" v="35" actId="1076"/>
        <pc:sldMkLst>
          <pc:docMk/>
          <pc:sldMk cId="2560721671" sldId="510"/>
        </pc:sldMkLst>
        <pc:spChg chg="mod">
          <ac:chgData name="Xia, Shihao" userId="6fa16ac1-c46e-45ac-b4b1-7d1579cfb3c6" providerId="ADAL" clId="{2A20B7DC-92C1-48FC-8997-AF770F295E6A}" dt="2022-03-01T05:07:19.598" v="35" actId="1076"/>
          <ac:spMkLst>
            <pc:docMk/>
            <pc:sldMk cId="2560721671" sldId="510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2560721671" sldId="510"/>
            <ac:spMk id="4" creationId="{5143FA41-65F2-A04D-B750-493DF5C65792}"/>
          </ac:spMkLst>
        </pc:spChg>
        <pc:spChg chg="mod">
          <ac:chgData name="Xia, Shihao" userId="6fa16ac1-c46e-45ac-b4b1-7d1579cfb3c6" providerId="ADAL" clId="{2A20B7DC-92C1-48FC-8997-AF770F295E6A}" dt="2022-03-01T05:07:19.598" v="35" actId="1076"/>
          <ac:spMkLst>
            <pc:docMk/>
            <pc:sldMk cId="2560721671" sldId="510"/>
            <ac:spMk id="5" creationId="{C860DDE7-F56E-264C-AD6D-B97F5618247A}"/>
          </ac:spMkLst>
        </pc:spChg>
        <pc:spChg chg="mod">
          <ac:chgData name="Xia, Shihao" userId="6fa16ac1-c46e-45ac-b4b1-7d1579cfb3c6" providerId="ADAL" clId="{2A20B7DC-92C1-48FC-8997-AF770F295E6A}" dt="2022-03-01T05:07:19.598" v="35" actId="1076"/>
          <ac:spMkLst>
            <pc:docMk/>
            <pc:sldMk cId="2560721671" sldId="510"/>
            <ac:spMk id="7" creationId="{432F1A9B-B9DA-4806-AF81-F6EEF7A0BAEA}"/>
          </ac:spMkLst>
        </pc:spChg>
        <pc:spChg chg="mod">
          <ac:chgData name="Xia, Shihao" userId="6fa16ac1-c46e-45ac-b4b1-7d1579cfb3c6" providerId="ADAL" clId="{2A20B7DC-92C1-48FC-8997-AF770F295E6A}" dt="2022-03-01T05:07:19.598" v="35" actId="1076"/>
          <ac:spMkLst>
            <pc:docMk/>
            <pc:sldMk cId="2560721671" sldId="510"/>
            <ac:spMk id="32" creationId="{5426A5EC-9A11-4C09-98ED-BAE8E4852C20}"/>
          </ac:spMkLst>
        </pc:spChg>
      </pc:sldChg>
      <pc:sldChg chg="modSp modNotes">
        <pc:chgData name="Xia, Shihao" userId="6fa16ac1-c46e-45ac-b4b1-7d1579cfb3c6" providerId="ADAL" clId="{2A20B7DC-92C1-48FC-8997-AF770F295E6A}" dt="2022-03-01T05:07:57.313" v="42" actId="1076"/>
        <pc:sldMkLst>
          <pc:docMk/>
          <pc:sldMk cId="2364114450" sldId="511"/>
        </pc:sld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2364114450" sldId="511"/>
            <ac:spMk id="2" creationId="{87AA32E6-05E5-3245-BA4F-F90B727BA37A}"/>
          </ac:spMkLst>
        </pc:spChg>
        <pc:spChg chg="mod">
          <ac:chgData name="Xia, Shihao" userId="6fa16ac1-c46e-45ac-b4b1-7d1579cfb3c6" providerId="ADAL" clId="{2A20B7DC-92C1-48FC-8997-AF770F295E6A}" dt="2022-03-01T05:07:57.313" v="42" actId="1076"/>
          <ac:spMkLst>
            <pc:docMk/>
            <pc:sldMk cId="2364114450" sldId="511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7:57.313" v="42" actId="1076"/>
          <ac:spMkLst>
            <pc:docMk/>
            <pc:sldMk cId="2364114450" sldId="511"/>
            <ac:spMk id="5" creationId="{C860DDE7-F56E-264C-AD6D-B97F5618247A}"/>
          </ac:spMkLst>
        </pc:spChg>
        <pc:spChg chg="mod">
          <ac:chgData name="Xia, Shihao" userId="6fa16ac1-c46e-45ac-b4b1-7d1579cfb3c6" providerId="ADAL" clId="{2A20B7DC-92C1-48FC-8997-AF770F295E6A}" dt="2022-03-01T05:07:57.313" v="42" actId="1076"/>
          <ac:spMkLst>
            <pc:docMk/>
            <pc:sldMk cId="2364114450" sldId="511"/>
            <ac:spMk id="7" creationId="{432F1A9B-B9DA-4806-AF81-F6EEF7A0BAEA}"/>
          </ac:spMkLst>
        </pc:spChg>
        <pc:spChg chg="mod">
          <ac:chgData name="Xia, Shihao" userId="6fa16ac1-c46e-45ac-b4b1-7d1579cfb3c6" providerId="ADAL" clId="{2A20B7DC-92C1-48FC-8997-AF770F295E6A}" dt="2022-03-01T05:07:57.313" v="42" actId="1076"/>
          <ac:spMkLst>
            <pc:docMk/>
            <pc:sldMk cId="2364114450" sldId="511"/>
            <ac:spMk id="32" creationId="{5426A5EC-9A11-4C09-98ED-BAE8E4852C20}"/>
          </ac:spMkLst>
        </pc:spChg>
      </pc:sldChg>
      <pc:sldChg chg="modSp mod modNotes">
        <pc:chgData name="Xia, Shihao" userId="6fa16ac1-c46e-45ac-b4b1-7d1579cfb3c6" providerId="ADAL" clId="{2A20B7DC-92C1-48FC-8997-AF770F295E6A}" dt="2022-03-01T05:06:24.050" v="25" actId="1076"/>
        <pc:sldMkLst>
          <pc:docMk/>
          <pc:sldMk cId="1174012741" sldId="513"/>
        </pc:sldMkLst>
        <pc:spChg chg="mod">
          <ac:chgData name="Xia, Shihao" userId="6fa16ac1-c46e-45ac-b4b1-7d1579cfb3c6" providerId="ADAL" clId="{2A20B7DC-92C1-48FC-8997-AF770F295E6A}" dt="2022-03-01T05:06:24.050" v="25" actId="1076"/>
          <ac:spMkLst>
            <pc:docMk/>
            <pc:sldMk cId="1174012741" sldId="513"/>
            <ac:spMk id="2" creationId="{619E2364-21FB-1348-B9B1-CA83F42FFBD2}"/>
          </ac:spMkLst>
        </pc:spChg>
        <pc:spChg chg="mod">
          <ac:chgData name="Xia, Shihao" userId="6fa16ac1-c46e-45ac-b4b1-7d1579cfb3c6" providerId="ADAL" clId="{2A20B7DC-92C1-48FC-8997-AF770F295E6A}" dt="2022-03-01T05:06:24.050" v="25" actId="1076"/>
          <ac:spMkLst>
            <pc:docMk/>
            <pc:sldMk cId="1174012741" sldId="513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1174012741" sldId="513"/>
            <ac:spMk id="4" creationId="{C008367C-46E1-F846-89E1-A885A36EE322}"/>
          </ac:spMkLst>
        </pc:spChg>
        <pc:spChg chg="mod">
          <ac:chgData name="Xia, Shihao" userId="6fa16ac1-c46e-45ac-b4b1-7d1579cfb3c6" providerId="ADAL" clId="{2A20B7DC-92C1-48FC-8997-AF770F295E6A}" dt="2022-03-01T05:06:24.050" v="25" actId="1076"/>
          <ac:spMkLst>
            <pc:docMk/>
            <pc:sldMk cId="1174012741" sldId="513"/>
            <ac:spMk id="7" creationId="{65FB855B-F3F5-3245-98AA-2D8340183A46}"/>
          </ac:spMkLst>
        </pc:spChg>
        <pc:spChg chg="mod">
          <ac:chgData name="Xia, Shihao" userId="6fa16ac1-c46e-45ac-b4b1-7d1579cfb3c6" providerId="ADAL" clId="{2A20B7DC-92C1-48FC-8997-AF770F295E6A}" dt="2022-03-01T05:06:24.050" v="25" actId="1076"/>
          <ac:spMkLst>
            <pc:docMk/>
            <pc:sldMk cId="1174012741" sldId="513"/>
            <ac:spMk id="8" creationId="{FE844634-C344-A34F-A459-EB76E2BEC5D9}"/>
          </ac:spMkLst>
        </pc:spChg>
        <pc:spChg chg="mod">
          <ac:chgData name="Xia, Shihao" userId="6fa16ac1-c46e-45ac-b4b1-7d1579cfb3c6" providerId="ADAL" clId="{2A20B7DC-92C1-48FC-8997-AF770F295E6A}" dt="2022-03-01T05:06:24.050" v="25" actId="1076"/>
          <ac:spMkLst>
            <pc:docMk/>
            <pc:sldMk cId="1174012741" sldId="513"/>
            <ac:spMk id="9" creationId="{91B7B316-75EF-374E-91F9-6B7B33967F5D}"/>
          </ac:spMkLst>
        </pc:spChg>
        <pc:spChg chg="mod">
          <ac:chgData name="Xia, Shihao" userId="6fa16ac1-c46e-45ac-b4b1-7d1579cfb3c6" providerId="ADAL" clId="{2A20B7DC-92C1-48FC-8997-AF770F295E6A}" dt="2022-03-01T05:06:24.050" v="25" actId="1076"/>
          <ac:spMkLst>
            <pc:docMk/>
            <pc:sldMk cId="1174012741" sldId="513"/>
            <ac:spMk id="11" creationId="{4D3E693F-B9E0-9A4A-BD88-19DED2D446A9}"/>
          </ac:spMkLst>
        </pc:spChg>
        <pc:spChg chg="mod">
          <ac:chgData name="Xia, Shihao" userId="6fa16ac1-c46e-45ac-b4b1-7d1579cfb3c6" providerId="ADAL" clId="{2A20B7DC-92C1-48FC-8997-AF770F295E6A}" dt="2022-03-01T05:06:24.050" v="25" actId="1076"/>
          <ac:spMkLst>
            <pc:docMk/>
            <pc:sldMk cId="1174012741" sldId="513"/>
            <ac:spMk id="12" creationId="{87B4BD5B-E957-A147-87B1-2CDD77E95BFE}"/>
          </ac:spMkLst>
        </pc:spChg>
        <pc:spChg chg="mod">
          <ac:chgData name="Xia, Shihao" userId="6fa16ac1-c46e-45ac-b4b1-7d1579cfb3c6" providerId="ADAL" clId="{2A20B7DC-92C1-48FC-8997-AF770F295E6A}" dt="2022-03-01T05:06:24.050" v="25" actId="1076"/>
          <ac:spMkLst>
            <pc:docMk/>
            <pc:sldMk cId="1174012741" sldId="513"/>
            <ac:spMk id="16" creationId="{A47BDEE9-832D-FA49-B7AE-46CC9E9C6C4D}"/>
          </ac:spMkLst>
        </pc:spChg>
        <pc:spChg chg="mod">
          <ac:chgData name="Xia, Shihao" userId="6fa16ac1-c46e-45ac-b4b1-7d1579cfb3c6" providerId="ADAL" clId="{2A20B7DC-92C1-48FC-8997-AF770F295E6A}" dt="2022-03-01T05:06:24.050" v="25" actId="1076"/>
          <ac:spMkLst>
            <pc:docMk/>
            <pc:sldMk cId="1174012741" sldId="513"/>
            <ac:spMk id="17" creationId="{631D469D-9DF2-6548-BA63-89B8697782A4}"/>
          </ac:spMkLst>
        </pc:spChg>
        <pc:spChg chg="mod">
          <ac:chgData name="Xia, Shihao" userId="6fa16ac1-c46e-45ac-b4b1-7d1579cfb3c6" providerId="ADAL" clId="{2A20B7DC-92C1-48FC-8997-AF770F295E6A}" dt="2022-03-01T05:06:24.050" v="25" actId="1076"/>
          <ac:spMkLst>
            <pc:docMk/>
            <pc:sldMk cId="1174012741" sldId="513"/>
            <ac:spMk id="18" creationId="{48A3098D-E3C0-D943-8A37-44323F1E05C8}"/>
          </ac:spMkLst>
        </pc:spChg>
        <pc:spChg chg="mod">
          <ac:chgData name="Xia, Shihao" userId="6fa16ac1-c46e-45ac-b4b1-7d1579cfb3c6" providerId="ADAL" clId="{2A20B7DC-92C1-48FC-8997-AF770F295E6A}" dt="2022-03-01T05:06:24.050" v="25" actId="1076"/>
          <ac:spMkLst>
            <pc:docMk/>
            <pc:sldMk cId="1174012741" sldId="513"/>
            <ac:spMk id="19" creationId="{FF8FC1D7-0CDC-1C42-AA19-7AB422820C31}"/>
          </ac:spMkLst>
        </pc:spChg>
        <pc:spChg chg="mod">
          <ac:chgData name="Xia, Shihao" userId="6fa16ac1-c46e-45ac-b4b1-7d1579cfb3c6" providerId="ADAL" clId="{2A20B7DC-92C1-48FC-8997-AF770F295E6A}" dt="2022-03-01T05:06:24.050" v="25" actId="1076"/>
          <ac:spMkLst>
            <pc:docMk/>
            <pc:sldMk cId="1174012741" sldId="513"/>
            <ac:spMk id="22" creationId="{89BE249A-B8DB-354F-B065-2A27D83612B3}"/>
          </ac:spMkLst>
        </pc:spChg>
        <pc:spChg chg="mod">
          <ac:chgData name="Xia, Shihao" userId="6fa16ac1-c46e-45ac-b4b1-7d1579cfb3c6" providerId="ADAL" clId="{2A20B7DC-92C1-48FC-8997-AF770F295E6A}" dt="2022-03-01T05:06:24.050" v="25" actId="1076"/>
          <ac:spMkLst>
            <pc:docMk/>
            <pc:sldMk cId="1174012741" sldId="513"/>
            <ac:spMk id="24" creationId="{93FB9044-408B-4092-9726-3162B79A0A66}"/>
          </ac:spMkLst>
        </pc:spChg>
        <pc:cxnChg chg="mod">
          <ac:chgData name="Xia, Shihao" userId="6fa16ac1-c46e-45ac-b4b1-7d1579cfb3c6" providerId="ADAL" clId="{2A20B7DC-92C1-48FC-8997-AF770F295E6A}" dt="2022-03-01T05:06:24.050" v="25" actId="1076"/>
          <ac:cxnSpMkLst>
            <pc:docMk/>
            <pc:sldMk cId="1174012741" sldId="513"/>
            <ac:cxnSpMk id="5" creationId="{0A441031-2C65-2A45-8915-733E4E5A4EC2}"/>
          </ac:cxnSpMkLst>
        </pc:cxnChg>
      </pc:sldChg>
      <pc:sldChg chg="modSp mod modNotes">
        <pc:chgData name="Xia, Shihao" userId="6fa16ac1-c46e-45ac-b4b1-7d1579cfb3c6" providerId="ADAL" clId="{2A20B7DC-92C1-48FC-8997-AF770F295E6A}" dt="2022-03-01T05:06:33.599" v="27" actId="1076"/>
        <pc:sldMkLst>
          <pc:docMk/>
          <pc:sldMk cId="2657938743" sldId="514"/>
        </pc:sldMkLst>
        <pc:spChg chg="mod">
          <ac:chgData name="Xia, Shihao" userId="6fa16ac1-c46e-45ac-b4b1-7d1579cfb3c6" providerId="ADAL" clId="{2A20B7DC-92C1-48FC-8997-AF770F295E6A}" dt="2022-03-01T05:06:33.599" v="27" actId="1076"/>
          <ac:spMkLst>
            <pc:docMk/>
            <pc:sldMk cId="2657938743" sldId="514"/>
            <ac:spMk id="2" creationId="{619E2364-21FB-1348-B9B1-CA83F42FFBD2}"/>
          </ac:spMkLst>
        </pc:spChg>
        <pc:spChg chg="mod">
          <ac:chgData name="Xia, Shihao" userId="6fa16ac1-c46e-45ac-b4b1-7d1579cfb3c6" providerId="ADAL" clId="{2A20B7DC-92C1-48FC-8997-AF770F295E6A}" dt="2022-03-01T05:06:33.599" v="27" actId="1076"/>
          <ac:spMkLst>
            <pc:docMk/>
            <pc:sldMk cId="2657938743" sldId="514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2657938743" sldId="514"/>
            <ac:spMk id="4" creationId="{F759BA50-D90C-754D-8859-1A1882BBE960}"/>
          </ac:spMkLst>
        </pc:spChg>
        <pc:spChg chg="mod">
          <ac:chgData name="Xia, Shihao" userId="6fa16ac1-c46e-45ac-b4b1-7d1579cfb3c6" providerId="ADAL" clId="{2A20B7DC-92C1-48FC-8997-AF770F295E6A}" dt="2022-03-01T05:06:33.599" v="27" actId="1076"/>
          <ac:spMkLst>
            <pc:docMk/>
            <pc:sldMk cId="2657938743" sldId="514"/>
            <ac:spMk id="7" creationId="{65FB855B-F3F5-3245-98AA-2D8340183A46}"/>
          </ac:spMkLst>
        </pc:spChg>
        <pc:spChg chg="mod">
          <ac:chgData name="Xia, Shihao" userId="6fa16ac1-c46e-45ac-b4b1-7d1579cfb3c6" providerId="ADAL" clId="{2A20B7DC-92C1-48FC-8997-AF770F295E6A}" dt="2022-03-01T05:06:33.599" v="27" actId="1076"/>
          <ac:spMkLst>
            <pc:docMk/>
            <pc:sldMk cId="2657938743" sldId="514"/>
            <ac:spMk id="11" creationId="{4D3E693F-B9E0-9A4A-BD88-19DED2D446A9}"/>
          </ac:spMkLst>
        </pc:spChg>
        <pc:spChg chg="mod">
          <ac:chgData name="Xia, Shihao" userId="6fa16ac1-c46e-45ac-b4b1-7d1579cfb3c6" providerId="ADAL" clId="{2A20B7DC-92C1-48FC-8997-AF770F295E6A}" dt="2022-03-01T05:06:33.599" v="27" actId="1076"/>
          <ac:spMkLst>
            <pc:docMk/>
            <pc:sldMk cId="2657938743" sldId="514"/>
            <ac:spMk id="12" creationId="{87B4BD5B-E957-A147-87B1-2CDD77E95BFE}"/>
          </ac:spMkLst>
        </pc:spChg>
        <pc:spChg chg="mod">
          <ac:chgData name="Xia, Shihao" userId="6fa16ac1-c46e-45ac-b4b1-7d1579cfb3c6" providerId="ADAL" clId="{2A20B7DC-92C1-48FC-8997-AF770F295E6A}" dt="2022-03-01T05:06:33.599" v="27" actId="1076"/>
          <ac:spMkLst>
            <pc:docMk/>
            <pc:sldMk cId="2657938743" sldId="514"/>
            <ac:spMk id="24" creationId="{93FB9044-408B-4092-9726-3162B79A0A66}"/>
          </ac:spMkLst>
        </pc:spChg>
        <pc:spChg chg="mod">
          <ac:chgData name="Xia, Shihao" userId="6fa16ac1-c46e-45ac-b4b1-7d1579cfb3c6" providerId="ADAL" clId="{2A20B7DC-92C1-48FC-8997-AF770F295E6A}" dt="2022-03-01T05:06:33.599" v="27" actId="1076"/>
          <ac:spMkLst>
            <pc:docMk/>
            <pc:sldMk cId="2657938743" sldId="514"/>
            <ac:spMk id="40" creationId="{05F997DE-34F0-A24D-A597-23F1C3709294}"/>
          </ac:spMkLst>
        </pc:spChg>
      </pc:sldChg>
      <pc:sldChg chg="modSp mod modNotes">
        <pc:chgData name="Xia, Shihao" userId="6fa16ac1-c46e-45ac-b4b1-7d1579cfb3c6" providerId="ADAL" clId="{2A20B7DC-92C1-48FC-8997-AF770F295E6A}" dt="2022-03-01T05:06:56.083" v="32" actId="1076"/>
        <pc:sldMkLst>
          <pc:docMk/>
          <pc:sldMk cId="2328385109" sldId="515"/>
        </pc:sldMkLst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2" creationId="{0E8CE75D-3EFD-574D-ACFB-878F696A8178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2328385109" sldId="515"/>
            <ac:spMk id="3" creationId="{4E9445E8-6AEA-1645-AEAE-9BAE31B3917D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4" creationId="{7C594D72-5CB5-43FD-95E3-069D19A258E7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6" creationId="{76E9EAEF-5B72-BA41-8A6A-AA8795203CC5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10" creationId="{FAC5B11A-18AC-DA42-B2DA-2A0B19B25818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11" creationId="{997C9791-1176-0644-B649-54A38B1D9F5C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12" creationId="{CD69FA94-032A-D246-9F14-AC8E9649B5B3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22" creationId="{D8175588-A395-ED40-8397-6C562BD4FC76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23" creationId="{A4F35369-7650-AC42-A466-58DFC8D6D308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25" creationId="{E56C07FA-FC8E-C440-A992-77F7B2759852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26" creationId="{280A83E3-3E23-1841-99FB-9B39D1D758D0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27" creationId="{A5ED1F74-529F-FC44-A33F-8EE14CCE33BE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28" creationId="{10092AFC-038F-5148-BBAA-06AC074512D8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30" creationId="{104B96E5-C4DB-B744-AC20-2F40B0083BC3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33" creationId="{0F25E3EE-6BE3-EC4C-B12F-DA55BC4EE828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36" creationId="{98D2B560-4A35-624B-9D13-8B2600C23850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37" creationId="{3A315564-B9EA-EE40-8946-9F66E4718379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39" creationId="{9905C922-DFA2-A444-AA16-624438DE3315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40" creationId="{4DB1BF91-7B77-AC4E-AF40-14A10540A38E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41" creationId="{8E5F4571-802A-B043-93DD-1A0CC1C626B8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42" creationId="{3432395E-5AA5-4F48-99D7-B546343E42AD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43" creationId="{D51EA619-58EF-F344-8DC6-513AF8E0C1C2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45" creationId="{C61F567E-22CA-9A49-BA2A-14E743106C79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46" creationId="{1A4A9BA3-A2C1-084D-B942-12388FD54533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48" creationId="{80D11B3B-56A7-434D-A8A8-6EA113F6FE89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49" creationId="{A980B5B3-53CF-134F-819D-779274571183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50" creationId="{D31FD67F-7D08-004C-B761-FA6C55840E57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56" creationId="{37385F56-FCD8-EA41-B690-205AA39D2136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57" creationId="{89E49DA5-F952-9241-8E38-58A155F5D02A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58" creationId="{ACA5D40F-A71C-5E42-AC58-6BC874E33423}"/>
          </ac:spMkLst>
        </pc:spChg>
        <pc:spChg chg="mod">
          <ac:chgData name="Xia, Shihao" userId="6fa16ac1-c46e-45ac-b4b1-7d1579cfb3c6" providerId="ADAL" clId="{2A20B7DC-92C1-48FC-8997-AF770F295E6A}" dt="2022-03-01T05:06:56.083" v="32" actId="1076"/>
          <ac:spMkLst>
            <pc:docMk/>
            <pc:sldMk cId="2328385109" sldId="515"/>
            <ac:spMk id="60" creationId="{EF653285-7416-8045-AD63-5AE3048A7EAE}"/>
          </ac:spMkLst>
        </pc:spChg>
      </pc:sldChg>
      <pc:sldChg chg="modSp mod modNotes">
        <pc:chgData name="Xia, Shihao" userId="6fa16ac1-c46e-45ac-b4b1-7d1579cfb3c6" providerId="ADAL" clId="{2A20B7DC-92C1-48FC-8997-AF770F295E6A}" dt="2022-03-01T05:07:01.021" v="33" actId="1076"/>
        <pc:sldMkLst>
          <pc:docMk/>
          <pc:sldMk cId="4237633450" sldId="516"/>
        </pc:sld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4237633450" sldId="516"/>
            <ac:spMk id="2" creationId="{CFCD0C9C-586E-7C4A-899F-663320673DD6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3" creationId="{FF9D76FF-E3EA-7447-8B87-324CC8B203A3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4" creationId="{7C594D72-5CB5-43FD-95E3-069D19A258E7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34" creationId="{668B6DE6-1933-094B-9370-8D49610E8CF4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35" creationId="{A9AAC293-A410-834D-81E7-625CE685AF47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38" creationId="{A2F291D9-13C0-E84D-B4BF-E736056B2ACD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44" creationId="{271436EC-B367-1843-8154-B8214776D5E0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47" creationId="{706001F2-AF6B-D74A-98EC-DC6E4A0FD618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51" creationId="{E514BC2D-ABBB-8D4E-B94D-681704300791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52" creationId="{08755198-5F3C-0D42-832B-14BE4120B17F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53" creationId="{51EDB4E4-F94D-2D41-BE64-AD4DB6F5BF92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54" creationId="{2011D697-8FBF-1945-8EF0-08AB0C3921C6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56" creationId="{37385F56-FCD8-EA41-B690-205AA39D2136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59" creationId="{2A49A09C-4E3C-8E43-B05A-CE5E4B99DDBA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60" creationId="{EF653285-7416-8045-AD63-5AE3048A7EAE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61" creationId="{2FE7A5BF-0828-5149-A660-94F88C2E186D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62" creationId="{74417E1F-7C7F-C24F-B37C-8E62524B6D7A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63" creationId="{1F81079A-2F4A-A046-9748-DDCC2212342F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64" creationId="{4FAF581A-EDFB-FC48-A703-8F56763653B2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65" creationId="{B6FE4FBE-54CD-704C-BAFF-924E9E0FE321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66" creationId="{2B0463BC-1449-2D4A-81A0-D9E679AC0823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67" creationId="{BF24D6A3-FC1C-8D49-B20A-2EECF0EE8460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68" creationId="{8C8EF81F-BFCD-3844-B27B-CDA2235CD82D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69" creationId="{C467024A-D51E-A84F-B4EE-C2AADEED3111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70" creationId="{75614B2F-CCB8-7449-B5D9-A65635E16A15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71" creationId="{AE275A9C-FA54-2F4E-AB9C-AF8A498C087A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72" creationId="{FD6C3E7B-5671-244E-A95E-D2913D3923A8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73" creationId="{29047207-CA7D-D54A-9843-AA07FEAA8811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74" creationId="{F842D184-9BF3-9C44-B252-F84F488554D6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75" creationId="{58E2200F-4E0D-6441-A474-89A3EDA02498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76" creationId="{620CDDB6-A5E0-ED43-BF63-4C31C5268031}"/>
          </ac:spMkLst>
        </pc:spChg>
        <pc:spChg chg="mod">
          <ac:chgData name="Xia, Shihao" userId="6fa16ac1-c46e-45ac-b4b1-7d1579cfb3c6" providerId="ADAL" clId="{2A20B7DC-92C1-48FC-8997-AF770F295E6A}" dt="2022-03-01T05:07:01.021" v="33" actId="1076"/>
          <ac:spMkLst>
            <pc:docMk/>
            <pc:sldMk cId="4237633450" sldId="516"/>
            <ac:spMk id="77" creationId="{6090D67A-2C00-2D49-9971-7048A417A0EC}"/>
          </ac:spMkLst>
        </pc:spChg>
      </pc:sldChg>
      <pc:sldChg chg="modSp mod modNotes">
        <pc:chgData name="Xia, Shihao" userId="6fa16ac1-c46e-45ac-b4b1-7d1579cfb3c6" providerId="ADAL" clId="{2A20B7DC-92C1-48FC-8997-AF770F295E6A}" dt="2022-03-01T05:07:07.417" v="34" actId="1076"/>
        <pc:sldMkLst>
          <pc:docMk/>
          <pc:sldMk cId="2769733151" sldId="517"/>
        </pc:sld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2769733151" sldId="517"/>
            <ac:spMk id="2" creationId="{5ECA191B-02EC-3F46-A311-81194DF0F452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4" creationId="{7C594D72-5CB5-43FD-95E3-069D19A258E7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34" creationId="{A572B6D5-EC9B-FA47-9932-48CCA6EE1C8E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35" creationId="{730533A6-79E5-0446-8032-977890442771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38" creationId="{9DD69A56-0AD3-7047-B235-54EC863D1C07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39" creationId="{1EDC077D-D3FE-D24B-85D6-7A7FE503FE50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42" creationId="{564BBF2E-D22C-8642-878A-DECC2530CFEA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44" creationId="{46C4EC90-F3BE-7443-B557-138CA58B6559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46" creationId="{C3ED4F7E-9DFA-9B48-A567-2F1197BD051D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47" creationId="{D42064EA-D4F8-124F-9474-2EFA9BE72BDE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48" creationId="{BF8FF75F-E02A-FA49-990F-65F98FAD66C2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51" creationId="{A463D569-E4D0-EB4D-B116-552549ECDB48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52" creationId="{8B40E8B6-0C09-174C-9506-F516359680E4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53" creationId="{06A39C70-550B-C74A-B171-9F19A31EF7EF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54" creationId="{8B05B348-0ACE-D644-BD51-ACD917B9EA68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56" creationId="{37385F56-FCD8-EA41-B690-205AA39D2136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58" creationId="{41082B37-7D00-644F-83E4-9F3DB8623859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59" creationId="{AFDCB07A-47EF-A94A-A218-BC1DAEE3254B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60" creationId="{EF653285-7416-8045-AD63-5AE3048A7EAE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61" creationId="{BD5082C7-CED6-AE4E-8740-37AC8B8791CF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62" creationId="{369B0C02-EAF1-594A-AF17-BDA2AF4307EC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63" creationId="{75A6623B-4FA6-E645-9567-D74AC150F103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64" creationId="{99D69BCC-2FDA-FF4B-B6B1-5D0665F2B10B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65" creationId="{74873153-EE95-414C-83D8-58AB90794B06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66" creationId="{C0007D29-86C7-974B-AF79-3B76C7CA548C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67" creationId="{ECCA392B-CD36-6E48-AD18-AB29DDDDAA56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68" creationId="{F5AD0647-CC72-C84D-88DA-34D7A50FBCA7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69" creationId="{863FDC82-A753-914A-B456-B7A65B27B718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70" creationId="{B0F95699-AAD6-0940-BB2C-9FD50C33A392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71" creationId="{AB26BE04-D95F-B945-B444-7930E2A0806C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72" creationId="{2038A796-6BCE-A54C-A980-997860C72875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73" creationId="{C48C5D9E-2E7B-7C4B-8D94-BABB528DBC79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74" creationId="{70D846ED-6679-1D4F-9778-A0496724A176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75" creationId="{3C249C3D-6F69-054C-AB99-D3C64746E3BF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76" creationId="{D98CD312-703E-0E45-96EC-944E7D3C2733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77" creationId="{AA1911A7-025D-7344-BB5A-6C7287AB7AF5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78" creationId="{95C90FA6-5FAE-E840-AA57-01E2E6A407ED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79" creationId="{67845C34-B5BD-3042-9F5E-2BD74B443F75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80" creationId="{E15DE2E2-DFBA-734A-86A9-2EFA9140ABB7}"/>
          </ac:spMkLst>
        </pc:spChg>
        <pc:spChg chg="mod">
          <ac:chgData name="Xia, Shihao" userId="6fa16ac1-c46e-45ac-b4b1-7d1579cfb3c6" providerId="ADAL" clId="{2A20B7DC-92C1-48FC-8997-AF770F295E6A}" dt="2022-03-01T05:07:07.417" v="34" actId="1076"/>
          <ac:spMkLst>
            <pc:docMk/>
            <pc:sldMk cId="2769733151" sldId="517"/>
            <ac:spMk id="82" creationId="{A46D7238-6389-624F-A200-D4B268DB28EE}"/>
          </ac:spMkLst>
        </pc:spChg>
        <pc:picChg chg="mod">
          <ac:chgData name="Xia, Shihao" userId="6fa16ac1-c46e-45ac-b4b1-7d1579cfb3c6" providerId="ADAL" clId="{2A20B7DC-92C1-48FC-8997-AF770F295E6A}" dt="2022-03-01T05:07:07.417" v="34" actId="1076"/>
          <ac:picMkLst>
            <pc:docMk/>
            <pc:sldMk cId="2769733151" sldId="517"/>
            <ac:picMk id="36" creationId="{0F0C12F0-575B-EA4F-9B08-EE8B946821D7}"/>
          </ac:picMkLst>
        </pc:picChg>
        <pc:cxnChg chg="mod">
          <ac:chgData name="Xia, Shihao" userId="6fa16ac1-c46e-45ac-b4b1-7d1579cfb3c6" providerId="ADAL" clId="{2A20B7DC-92C1-48FC-8997-AF770F295E6A}" dt="2022-03-01T05:07:07.417" v="34" actId="1076"/>
          <ac:cxnSpMkLst>
            <pc:docMk/>
            <pc:sldMk cId="2769733151" sldId="517"/>
            <ac:cxnSpMk id="37" creationId="{5A844BF6-202D-3949-9ABD-2FCB6B7BCB83}"/>
          </ac:cxnSpMkLst>
        </pc:cxnChg>
        <pc:cxnChg chg="mod">
          <ac:chgData name="Xia, Shihao" userId="6fa16ac1-c46e-45ac-b4b1-7d1579cfb3c6" providerId="ADAL" clId="{2A20B7DC-92C1-48FC-8997-AF770F295E6A}" dt="2022-03-01T05:07:07.417" v="34" actId="1076"/>
          <ac:cxnSpMkLst>
            <pc:docMk/>
            <pc:sldMk cId="2769733151" sldId="517"/>
            <ac:cxnSpMk id="45" creationId="{AACE4459-95C5-5B41-9BF9-F73D766ADACB}"/>
          </ac:cxnSpMkLst>
        </pc:cxnChg>
        <pc:cxnChg chg="mod">
          <ac:chgData name="Xia, Shihao" userId="6fa16ac1-c46e-45ac-b4b1-7d1579cfb3c6" providerId="ADAL" clId="{2A20B7DC-92C1-48FC-8997-AF770F295E6A}" dt="2022-03-01T05:07:07.417" v="34" actId="1076"/>
          <ac:cxnSpMkLst>
            <pc:docMk/>
            <pc:sldMk cId="2769733151" sldId="517"/>
            <ac:cxnSpMk id="57" creationId="{1FB4054B-CF7E-9A41-A2B9-F9D65673A7F5}"/>
          </ac:cxnSpMkLst>
        </pc:cxnChg>
        <pc:cxnChg chg="mod">
          <ac:chgData name="Xia, Shihao" userId="6fa16ac1-c46e-45ac-b4b1-7d1579cfb3c6" providerId="ADAL" clId="{2A20B7DC-92C1-48FC-8997-AF770F295E6A}" dt="2022-03-01T05:07:07.417" v="34" actId="1076"/>
          <ac:cxnSpMkLst>
            <pc:docMk/>
            <pc:sldMk cId="2769733151" sldId="517"/>
            <ac:cxnSpMk id="81" creationId="{CE8C8DAF-1C89-B04B-93A4-0059D347B1F7}"/>
          </ac:cxnSpMkLst>
        </pc:cxnChg>
      </pc:sldChg>
      <pc:sldChg chg="modSp modNotes">
        <pc:chgData name="Xia, Shihao" userId="6fa16ac1-c46e-45ac-b4b1-7d1579cfb3c6" providerId="ADAL" clId="{2A20B7DC-92C1-48FC-8997-AF770F295E6A}" dt="2022-03-01T05:07:23.300" v="36" actId="1076"/>
        <pc:sldMkLst>
          <pc:docMk/>
          <pc:sldMk cId="2547122182" sldId="518"/>
        </pc:sld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2547122182" sldId="518"/>
            <ac:spMk id="2" creationId="{E2F3C248-A6FC-3347-8BF0-1F583D17FF7A}"/>
          </ac:spMkLst>
        </pc:spChg>
        <pc:spChg chg="mod">
          <ac:chgData name="Xia, Shihao" userId="6fa16ac1-c46e-45ac-b4b1-7d1579cfb3c6" providerId="ADAL" clId="{2A20B7DC-92C1-48FC-8997-AF770F295E6A}" dt="2022-03-01T05:07:23.300" v="36" actId="1076"/>
          <ac:spMkLst>
            <pc:docMk/>
            <pc:sldMk cId="2547122182" sldId="518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7:23.300" v="36" actId="1076"/>
          <ac:spMkLst>
            <pc:docMk/>
            <pc:sldMk cId="2547122182" sldId="518"/>
            <ac:spMk id="7" creationId="{432F1A9B-B9DA-4806-AF81-F6EEF7A0BAEA}"/>
          </ac:spMkLst>
        </pc:spChg>
        <pc:spChg chg="mod">
          <ac:chgData name="Xia, Shihao" userId="6fa16ac1-c46e-45ac-b4b1-7d1579cfb3c6" providerId="ADAL" clId="{2A20B7DC-92C1-48FC-8997-AF770F295E6A}" dt="2022-03-01T05:07:23.300" v="36" actId="1076"/>
          <ac:spMkLst>
            <pc:docMk/>
            <pc:sldMk cId="2547122182" sldId="518"/>
            <ac:spMk id="31" creationId="{83C383FB-C7A3-5640-9AB3-14DF525C43B5}"/>
          </ac:spMkLst>
        </pc:spChg>
        <pc:spChg chg="mod">
          <ac:chgData name="Xia, Shihao" userId="6fa16ac1-c46e-45ac-b4b1-7d1579cfb3c6" providerId="ADAL" clId="{2A20B7DC-92C1-48FC-8997-AF770F295E6A}" dt="2022-03-01T05:07:23.300" v="36" actId="1076"/>
          <ac:spMkLst>
            <pc:docMk/>
            <pc:sldMk cId="2547122182" sldId="518"/>
            <ac:spMk id="32" creationId="{5426A5EC-9A11-4C09-98ED-BAE8E4852C20}"/>
          </ac:spMkLst>
        </pc:spChg>
        <pc:spChg chg="mod">
          <ac:chgData name="Xia, Shihao" userId="6fa16ac1-c46e-45ac-b4b1-7d1579cfb3c6" providerId="ADAL" clId="{2A20B7DC-92C1-48FC-8997-AF770F295E6A}" dt="2022-03-01T05:07:23.300" v="36" actId="1076"/>
          <ac:spMkLst>
            <pc:docMk/>
            <pc:sldMk cId="2547122182" sldId="518"/>
            <ac:spMk id="35" creationId="{4E899DC3-78A5-5843-9282-63FD0B657612}"/>
          </ac:spMkLst>
        </pc:spChg>
        <pc:picChg chg="mod">
          <ac:chgData name="Xia, Shihao" userId="6fa16ac1-c46e-45ac-b4b1-7d1579cfb3c6" providerId="ADAL" clId="{2A20B7DC-92C1-48FC-8997-AF770F295E6A}" dt="2022-03-01T05:07:23.300" v="36" actId="1076"/>
          <ac:picMkLst>
            <pc:docMk/>
            <pc:sldMk cId="2547122182" sldId="518"/>
            <ac:picMk id="1030" creationId="{6A98F5A4-525B-3B4B-814C-673F0E1038E5}"/>
          </ac:picMkLst>
        </pc:picChg>
      </pc:sldChg>
      <pc:sldChg chg="modSp mod modNotes">
        <pc:chgData name="Xia, Shihao" userId="6fa16ac1-c46e-45ac-b4b1-7d1579cfb3c6" providerId="ADAL" clId="{2A20B7DC-92C1-48FC-8997-AF770F295E6A}" dt="2022-03-01T05:07:31.697" v="38" actId="1076"/>
        <pc:sldMkLst>
          <pc:docMk/>
          <pc:sldMk cId="3569943677" sldId="520"/>
        </pc:sldMkLst>
        <pc:spChg chg="mod">
          <ac:chgData name="Xia, Shihao" userId="6fa16ac1-c46e-45ac-b4b1-7d1579cfb3c6" providerId="ADAL" clId="{2A20B7DC-92C1-48FC-8997-AF770F295E6A}" dt="2022-03-01T05:07:31.697" v="38" actId="1076"/>
          <ac:spMkLst>
            <pc:docMk/>
            <pc:sldMk cId="3569943677" sldId="520"/>
            <ac:spMk id="2" creationId="{8FB9A604-9740-DA48-AF98-0D9D3E597013}"/>
          </ac:spMkLst>
        </pc:spChg>
        <pc:spChg chg="mod">
          <ac:chgData name="Xia, Shihao" userId="6fa16ac1-c46e-45ac-b4b1-7d1579cfb3c6" providerId="ADAL" clId="{2A20B7DC-92C1-48FC-8997-AF770F295E6A}" dt="2022-03-01T05:07:31.697" v="38" actId="1076"/>
          <ac:spMkLst>
            <pc:docMk/>
            <pc:sldMk cId="3569943677" sldId="520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7:31.697" v="38" actId="1076"/>
          <ac:spMkLst>
            <pc:docMk/>
            <pc:sldMk cId="3569943677" sldId="520"/>
            <ac:spMk id="4" creationId="{7C594D72-5CB5-43FD-95E3-069D19A258E7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3569943677" sldId="520"/>
            <ac:spMk id="5" creationId="{3406C416-1D7E-4542-9A27-1E91DB07CE4F}"/>
          </ac:spMkLst>
        </pc:spChg>
        <pc:spChg chg="mod">
          <ac:chgData name="Xia, Shihao" userId="6fa16ac1-c46e-45ac-b4b1-7d1579cfb3c6" providerId="ADAL" clId="{2A20B7DC-92C1-48FC-8997-AF770F295E6A}" dt="2022-03-01T05:07:31.697" v="38" actId="1076"/>
          <ac:spMkLst>
            <pc:docMk/>
            <pc:sldMk cId="3569943677" sldId="520"/>
            <ac:spMk id="11" creationId="{2BE8C65B-708C-2144-89B6-404391CAD7E7}"/>
          </ac:spMkLst>
        </pc:spChg>
        <pc:spChg chg="mod">
          <ac:chgData name="Xia, Shihao" userId="6fa16ac1-c46e-45ac-b4b1-7d1579cfb3c6" providerId="ADAL" clId="{2A20B7DC-92C1-48FC-8997-AF770F295E6A}" dt="2022-03-01T05:07:31.697" v="38" actId="1076"/>
          <ac:spMkLst>
            <pc:docMk/>
            <pc:sldMk cId="3569943677" sldId="520"/>
            <ac:spMk id="14" creationId="{C6999508-6482-D041-ADD3-C594A78CB96B}"/>
          </ac:spMkLst>
        </pc:spChg>
        <pc:spChg chg="mod">
          <ac:chgData name="Xia, Shihao" userId="6fa16ac1-c46e-45ac-b4b1-7d1579cfb3c6" providerId="ADAL" clId="{2A20B7DC-92C1-48FC-8997-AF770F295E6A}" dt="2022-03-01T05:07:31.697" v="38" actId="1076"/>
          <ac:spMkLst>
            <pc:docMk/>
            <pc:sldMk cId="3569943677" sldId="520"/>
            <ac:spMk id="15" creationId="{267F49DE-BB35-AE49-AC10-83723E9775BA}"/>
          </ac:spMkLst>
        </pc:spChg>
        <pc:spChg chg="mod">
          <ac:chgData name="Xia, Shihao" userId="6fa16ac1-c46e-45ac-b4b1-7d1579cfb3c6" providerId="ADAL" clId="{2A20B7DC-92C1-48FC-8997-AF770F295E6A}" dt="2022-03-01T05:07:31.697" v="38" actId="1076"/>
          <ac:spMkLst>
            <pc:docMk/>
            <pc:sldMk cId="3569943677" sldId="520"/>
            <ac:spMk id="16" creationId="{D76211C6-307D-964D-B587-5CF77EDC1A7A}"/>
          </ac:spMkLst>
        </pc:spChg>
        <pc:spChg chg="mod">
          <ac:chgData name="Xia, Shihao" userId="6fa16ac1-c46e-45ac-b4b1-7d1579cfb3c6" providerId="ADAL" clId="{2A20B7DC-92C1-48FC-8997-AF770F295E6A}" dt="2022-03-01T05:07:31.697" v="38" actId="1076"/>
          <ac:spMkLst>
            <pc:docMk/>
            <pc:sldMk cId="3569943677" sldId="520"/>
            <ac:spMk id="17" creationId="{A3F932CB-1C18-3B44-B3B2-08AFDFC9C338}"/>
          </ac:spMkLst>
        </pc:spChg>
        <pc:spChg chg="mod">
          <ac:chgData name="Xia, Shihao" userId="6fa16ac1-c46e-45ac-b4b1-7d1579cfb3c6" providerId="ADAL" clId="{2A20B7DC-92C1-48FC-8997-AF770F295E6A}" dt="2022-03-01T05:07:31.697" v="38" actId="1076"/>
          <ac:spMkLst>
            <pc:docMk/>
            <pc:sldMk cId="3569943677" sldId="520"/>
            <ac:spMk id="18" creationId="{3C30BF66-3B17-DF4E-A253-E4F6E8B93276}"/>
          </ac:spMkLst>
        </pc:spChg>
        <pc:spChg chg="mod">
          <ac:chgData name="Xia, Shihao" userId="6fa16ac1-c46e-45ac-b4b1-7d1579cfb3c6" providerId="ADAL" clId="{2A20B7DC-92C1-48FC-8997-AF770F295E6A}" dt="2022-03-01T05:07:31.697" v="38" actId="1076"/>
          <ac:spMkLst>
            <pc:docMk/>
            <pc:sldMk cId="3569943677" sldId="520"/>
            <ac:spMk id="19" creationId="{E1173F68-96E5-CA4F-8219-047F0F381143}"/>
          </ac:spMkLst>
        </pc:spChg>
        <pc:spChg chg="mod">
          <ac:chgData name="Xia, Shihao" userId="6fa16ac1-c46e-45ac-b4b1-7d1579cfb3c6" providerId="ADAL" clId="{2A20B7DC-92C1-48FC-8997-AF770F295E6A}" dt="2022-03-01T05:07:31.697" v="38" actId="1076"/>
          <ac:spMkLst>
            <pc:docMk/>
            <pc:sldMk cId="3569943677" sldId="520"/>
            <ac:spMk id="20" creationId="{31649E40-4E9F-3949-9264-023B2AD3379A}"/>
          </ac:spMkLst>
        </pc:spChg>
        <pc:spChg chg="mod">
          <ac:chgData name="Xia, Shihao" userId="6fa16ac1-c46e-45ac-b4b1-7d1579cfb3c6" providerId="ADAL" clId="{2A20B7DC-92C1-48FC-8997-AF770F295E6A}" dt="2022-03-01T05:07:31.697" v="38" actId="1076"/>
          <ac:spMkLst>
            <pc:docMk/>
            <pc:sldMk cId="3569943677" sldId="520"/>
            <ac:spMk id="22" creationId="{FEC991AC-85BD-9945-A2AE-7FAE55D38413}"/>
          </ac:spMkLst>
        </pc:spChg>
        <pc:spChg chg="mod">
          <ac:chgData name="Xia, Shihao" userId="6fa16ac1-c46e-45ac-b4b1-7d1579cfb3c6" providerId="ADAL" clId="{2A20B7DC-92C1-48FC-8997-AF770F295E6A}" dt="2022-03-01T05:07:31.697" v="38" actId="1076"/>
          <ac:spMkLst>
            <pc:docMk/>
            <pc:sldMk cId="3569943677" sldId="520"/>
            <ac:spMk id="33" creationId="{3F6D75A0-4CD0-E449-9AFA-B4A79A8A1A3D}"/>
          </ac:spMkLst>
        </pc:spChg>
        <pc:graphicFrameChg chg="mod">
          <ac:chgData name="Xia, Shihao" userId="6fa16ac1-c46e-45ac-b4b1-7d1579cfb3c6" providerId="ADAL" clId="{2A20B7DC-92C1-48FC-8997-AF770F295E6A}" dt="2022-03-01T05:07:31.697" v="38" actId="1076"/>
          <ac:graphicFrameMkLst>
            <pc:docMk/>
            <pc:sldMk cId="3569943677" sldId="520"/>
            <ac:graphicFrameMk id="21" creationId="{23889ADD-A838-674D-BA3D-0151BBDF2AC7}"/>
          </ac:graphicFrameMkLst>
        </pc:graphicFrameChg>
        <pc:graphicFrameChg chg="mod">
          <ac:chgData name="Xia, Shihao" userId="6fa16ac1-c46e-45ac-b4b1-7d1579cfb3c6" providerId="ADAL" clId="{2A20B7DC-92C1-48FC-8997-AF770F295E6A}" dt="2022-03-01T05:07:31.697" v="38" actId="1076"/>
          <ac:graphicFrameMkLst>
            <pc:docMk/>
            <pc:sldMk cId="3569943677" sldId="520"/>
            <ac:graphicFrameMk id="32" creationId="{51EBB953-4557-824D-AD56-72BBB4024D87}"/>
          </ac:graphicFrameMkLst>
        </pc:graphicFrameChg>
      </pc:sldChg>
      <pc:sldChg chg="modSp mod modNotes">
        <pc:chgData name="Xia, Shihao" userId="6fa16ac1-c46e-45ac-b4b1-7d1579cfb3c6" providerId="ADAL" clId="{2A20B7DC-92C1-48FC-8997-AF770F295E6A}" dt="2022-03-01T05:07:35.608" v="39" actId="1076"/>
        <pc:sldMkLst>
          <pc:docMk/>
          <pc:sldMk cId="3722646138" sldId="521"/>
        </pc:sld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3722646138" sldId="521"/>
            <ac:spMk id="2" creationId="{14DF6540-3447-1145-ADB3-3B4003F3EFD6}"/>
          </ac:spMkLst>
        </pc:spChg>
        <pc:spChg chg="mod">
          <ac:chgData name="Xia, Shihao" userId="6fa16ac1-c46e-45ac-b4b1-7d1579cfb3c6" providerId="ADAL" clId="{2A20B7DC-92C1-48FC-8997-AF770F295E6A}" dt="2022-03-01T05:07:35.608" v="39" actId="1076"/>
          <ac:spMkLst>
            <pc:docMk/>
            <pc:sldMk cId="3722646138" sldId="521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7:35.608" v="39" actId="1076"/>
          <ac:spMkLst>
            <pc:docMk/>
            <pc:sldMk cId="3722646138" sldId="521"/>
            <ac:spMk id="4" creationId="{7C594D72-5CB5-43FD-95E3-069D19A258E7}"/>
          </ac:spMkLst>
        </pc:spChg>
        <pc:spChg chg="mod">
          <ac:chgData name="Xia, Shihao" userId="6fa16ac1-c46e-45ac-b4b1-7d1579cfb3c6" providerId="ADAL" clId="{2A20B7DC-92C1-48FC-8997-AF770F295E6A}" dt="2022-03-01T05:07:35.608" v="39" actId="1076"/>
          <ac:spMkLst>
            <pc:docMk/>
            <pc:sldMk cId="3722646138" sldId="521"/>
            <ac:spMk id="12" creationId="{8B90D10C-6356-604F-8BFD-ACC4A1DB3E1F}"/>
          </ac:spMkLst>
        </pc:spChg>
        <pc:spChg chg="mod">
          <ac:chgData name="Xia, Shihao" userId="6fa16ac1-c46e-45ac-b4b1-7d1579cfb3c6" providerId="ADAL" clId="{2A20B7DC-92C1-48FC-8997-AF770F295E6A}" dt="2022-03-01T05:07:35.608" v="39" actId="1076"/>
          <ac:spMkLst>
            <pc:docMk/>
            <pc:sldMk cId="3722646138" sldId="521"/>
            <ac:spMk id="14" creationId="{C6999508-6482-D041-ADD3-C594A78CB96B}"/>
          </ac:spMkLst>
        </pc:spChg>
        <pc:spChg chg="mod">
          <ac:chgData name="Xia, Shihao" userId="6fa16ac1-c46e-45ac-b4b1-7d1579cfb3c6" providerId="ADAL" clId="{2A20B7DC-92C1-48FC-8997-AF770F295E6A}" dt="2022-03-01T05:07:35.608" v="39" actId="1076"/>
          <ac:spMkLst>
            <pc:docMk/>
            <pc:sldMk cId="3722646138" sldId="521"/>
            <ac:spMk id="15" creationId="{13A24C78-F527-BC40-92F3-DA959B7F3471}"/>
          </ac:spMkLst>
        </pc:spChg>
        <pc:spChg chg="mod">
          <ac:chgData name="Xia, Shihao" userId="6fa16ac1-c46e-45ac-b4b1-7d1579cfb3c6" providerId="ADAL" clId="{2A20B7DC-92C1-48FC-8997-AF770F295E6A}" dt="2022-03-01T05:07:35.608" v="39" actId="1076"/>
          <ac:spMkLst>
            <pc:docMk/>
            <pc:sldMk cId="3722646138" sldId="521"/>
            <ac:spMk id="16" creationId="{C241536C-B7F9-264B-A2C5-E03219C77678}"/>
          </ac:spMkLst>
        </pc:spChg>
        <pc:spChg chg="mod">
          <ac:chgData name="Xia, Shihao" userId="6fa16ac1-c46e-45ac-b4b1-7d1579cfb3c6" providerId="ADAL" clId="{2A20B7DC-92C1-48FC-8997-AF770F295E6A}" dt="2022-03-01T05:07:35.608" v="39" actId="1076"/>
          <ac:spMkLst>
            <pc:docMk/>
            <pc:sldMk cId="3722646138" sldId="521"/>
            <ac:spMk id="17" creationId="{A3F932CB-1C18-3B44-B3B2-08AFDFC9C338}"/>
          </ac:spMkLst>
        </pc:spChg>
        <pc:spChg chg="mod">
          <ac:chgData name="Xia, Shihao" userId="6fa16ac1-c46e-45ac-b4b1-7d1579cfb3c6" providerId="ADAL" clId="{2A20B7DC-92C1-48FC-8997-AF770F295E6A}" dt="2022-03-01T05:07:35.608" v="39" actId="1076"/>
          <ac:spMkLst>
            <pc:docMk/>
            <pc:sldMk cId="3722646138" sldId="521"/>
            <ac:spMk id="18" creationId="{8676790A-7114-A94C-9CD7-F7A8D7BDC98C}"/>
          </ac:spMkLst>
        </pc:spChg>
        <pc:spChg chg="mod">
          <ac:chgData name="Xia, Shihao" userId="6fa16ac1-c46e-45ac-b4b1-7d1579cfb3c6" providerId="ADAL" clId="{2A20B7DC-92C1-48FC-8997-AF770F295E6A}" dt="2022-03-01T05:07:35.608" v="39" actId="1076"/>
          <ac:spMkLst>
            <pc:docMk/>
            <pc:sldMk cId="3722646138" sldId="521"/>
            <ac:spMk id="19" creationId="{E724A2D2-8404-1C42-813B-8C72D97E1AB3}"/>
          </ac:spMkLst>
        </pc:spChg>
        <pc:spChg chg="mod">
          <ac:chgData name="Xia, Shihao" userId="6fa16ac1-c46e-45ac-b4b1-7d1579cfb3c6" providerId="ADAL" clId="{2A20B7DC-92C1-48FC-8997-AF770F295E6A}" dt="2022-03-01T05:07:35.608" v="39" actId="1076"/>
          <ac:spMkLst>
            <pc:docMk/>
            <pc:sldMk cId="3722646138" sldId="521"/>
            <ac:spMk id="20" creationId="{31649E40-4E9F-3949-9264-023B2AD3379A}"/>
          </ac:spMkLst>
        </pc:spChg>
        <pc:spChg chg="mod">
          <ac:chgData name="Xia, Shihao" userId="6fa16ac1-c46e-45ac-b4b1-7d1579cfb3c6" providerId="ADAL" clId="{2A20B7DC-92C1-48FC-8997-AF770F295E6A}" dt="2022-03-01T05:07:35.608" v="39" actId="1076"/>
          <ac:spMkLst>
            <pc:docMk/>
            <pc:sldMk cId="3722646138" sldId="521"/>
            <ac:spMk id="22" creationId="{5C0CABB6-618C-2A46-988B-BE508CD616FD}"/>
          </ac:spMkLst>
        </pc:spChg>
        <pc:spChg chg="mod">
          <ac:chgData name="Xia, Shihao" userId="6fa16ac1-c46e-45ac-b4b1-7d1579cfb3c6" providerId="ADAL" clId="{2A20B7DC-92C1-48FC-8997-AF770F295E6A}" dt="2022-03-01T05:07:35.608" v="39" actId="1076"/>
          <ac:spMkLst>
            <pc:docMk/>
            <pc:sldMk cId="3722646138" sldId="521"/>
            <ac:spMk id="23" creationId="{560403A3-2C4C-DA4A-A472-C436FC143C5C}"/>
          </ac:spMkLst>
        </pc:spChg>
        <pc:spChg chg="mod">
          <ac:chgData name="Xia, Shihao" userId="6fa16ac1-c46e-45ac-b4b1-7d1579cfb3c6" providerId="ADAL" clId="{2A20B7DC-92C1-48FC-8997-AF770F295E6A}" dt="2022-03-01T05:07:35.608" v="39" actId="1076"/>
          <ac:spMkLst>
            <pc:docMk/>
            <pc:sldMk cId="3722646138" sldId="521"/>
            <ac:spMk id="24" creationId="{D650A3ED-B72A-B34C-86AC-0C9EC7D78A6E}"/>
          </ac:spMkLst>
        </pc:spChg>
        <pc:spChg chg="mod">
          <ac:chgData name="Xia, Shihao" userId="6fa16ac1-c46e-45ac-b4b1-7d1579cfb3c6" providerId="ADAL" clId="{2A20B7DC-92C1-48FC-8997-AF770F295E6A}" dt="2022-03-01T05:07:35.608" v="39" actId="1076"/>
          <ac:spMkLst>
            <pc:docMk/>
            <pc:sldMk cId="3722646138" sldId="521"/>
            <ac:spMk id="26" creationId="{4BA1E6CA-DC48-A64C-BB22-7D0BBB8F05E2}"/>
          </ac:spMkLst>
        </pc:spChg>
        <pc:spChg chg="mod">
          <ac:chgData name="Xia, Shihao" userId="6fa16ac1-c46e-45ac-b4b1-7d1579cfb3c6" providerId="ADAL" clId="{2A20B7DC-92C1-48FC-8997-AF770F295E6A}" dt="2022-03-01T05:07:35.608" v="39" actId="1076"/>
          <ac:spMkLst>
            <pc:docMk/>
            <pc:sldMk cId="3722646138" sldId="521"/>
            <ac:spMk id="27" creationId="{15E36DCA-E087-424B-8C36-92CD2D3A565D}"/>
          </ac:spMkLst>
        </pc:spChg>
        <pc:spChg chg="mod">
          <ac:chgData name="Xia, Shihao" userId="6fa16ac1-c46e-45ac-b4b1-7d1579cfb3c6" providerId="ADAL" clId="{2A20B7DC-92C1-48FC-8997-AF770F295E6A}" dt="2022-03-01T05:07:35.608" v="39" actId="1076"/>
          <ac:spMkLst>
            <pc:docMk/>
            <pc:sldMk cId="3722646138" sldId="521"/>
            <ac:spMk id="28" creationId="{DA30741B-FDA9-0540-BC44-E94E7CB47CFE}"/>
          </ac:spMkLst>
        </pc:spChg>
        <pc:spChg chg="mod">
          <ac:chgData name="Xia, Shihao" userId="6fa16ac1-c46e-45ac-b4b1-7d1579cfb3c6" providerId="ADAL" clId="{2A20B7DC-92C1-48FC-8997-AF770F295E6A}" dt="2022-03-01T05:07:35.608" v="39" actId="1076"/>
          <ac:spMkLst>
            <pc:docMk/>
            <pc:sldMk cId="3722646138" sldId="521"/>
            <ac:spMk id="33" creationId="{3F6D75A0-4CD0-E449-9AFA-B4A79A8A1A3D}"/>
          </ac:spMkLst>
        </pc:spChg>
        <pc:graphicFrameChg chg="mod">
          <ac:chgData name="Xia, Shihao" userId="6fa16ac1-c46e-45ac-b4b1-7d1579cfb3c6" providerId="ADAL" clId="{2A20B7DC-92C1-48FC-8997-AF770F295E6A}" dt="2022-03-01T05:07:35.608" v="39" actId="1076"/>
          <ac:graphicFrameMkLst>
            <pc:docMk/>
            <pc:sldMk cId="3722646138" sldId="521"/>
            <ac:graphicFrameMk id="21" creationId="{23889ADD-A838-674D-BA3D-0151BBDF2AC7}"/>
          </ac:graphicFrameMkLst>
        </pc:graphicFrameChg>
        <pc:graphicFrameChg chg="mod">
          <ac:chgData name="Xia, Shihao" userId="6fa16ac1-c46e-45ac-b4b1-7d1579cfb3c6" providerId="ADAL" clId="{2A20B7DC-92C1-48FC-8997-AF770F295E6A}" dt="2022-03-01T05:07:35.608" v="39" actId="1076"/>
          <ac:graphicFrameMkLst>
            <pc:docMk/>
            <pc:sldMk cId="3722646138" sldId="521"/>
            <ac:graphicFrameMk id="32" creationId="{51EBB953-4557-824D-AD56-72BBB4024D87}"/>
          </ac:graphicFrameMkLst>
        </pc:graphicFrameChg>
      </pc:sldChg>
      <pc:sldChg chg="modSp mod modNotes">
        <pc:chgData name="Xia, Shihao" userId="6fa16ac1-c46e-45ac-b4b1-7d1579cfb3c6" providerId="ADAL" clId="{2A20B7DC-92C1-48FC-8997-AF770F295E6A}" dt="2022-03-01T05:07:45.419" v="40" actId="1076"/>
        <pc:sldMkLst>
          <pc:docMk/>
          <pc:sldMk cId="1618256622" sldId="522"/>
        </pc:sld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1618256622" sldId="522"/>
            <ac:spMk id="2" creationId="{B5152818-6A47-4548-99BC-BEAF58259614}"/>
          </ac:spMkLst>
        </pc:spChg>
        <pc:spChg chg="mod">
          <ac:chgData name="Xia, Shihao" userId="6fa16ac1-c46e-45ac-b4b1-7d1579cfb3c6" providerId="ADAL" clId="{2A20B7DC-92C1-48FC-8997-AF770F295E6A}" dt="2022-03-01T05:07:45.419" v="40" actId="1076"/>
          <ac:spMkLst>
            <pc:docMk/>
            <pc:sldMk cId="1618256622" sldId="522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7:45.419" v="40" actId="1076"/>
          <ac:spMkLst>
            <pc:docMk/>
            <pc:sldMk cId="1618256622" sldId="522"/>
            <ac:spMk id="4" creationId="{7C594D72-5CB5-43FD-95E3-069D19A258E7}"/>
          </ac:spMkLst>
        </pc:spChg>
        <pc:spChg chg="mod">
          <ac:chgData name="Xia, Shihao" userId="6fa16ac1-c46e-45ac-b4b1-7d1579cfb3c6" providerId="ADAL" clId="{2A20B7DC-92C1-48FC-8997-AF770F295E6A}" dt="2022-03-01T05:07:45.419" v="40" actId="1076"/>
          <ac:spMkLst>
            <pc:docMk/>
            <pc:sldMk cId="1618256622" sldId="522"/>
            <ac:spMk id="12" creationId="{8B90D10C-6356-604F-8BFD-ACC4A1DB3E1F}"/>
          </ac:spMkLst>
        </pc:spChg>
        <pc:spChg chg="mod">
          <ac:chgData name="Xia, Shihao" userId="6fa16ac1-c46e-45ac-b4b1-7d1579cfb3c6" providerId="ADAL" clId="{2A20B7DC-92C1-48FC-8997-AF770F295E6A}" dt="2022-03-01T05:07:45.419" v="40" actId="1076"/>
          <ac:spMkLst>
            <pc:docMk/>
            <pc:sldMk cId="1618256622" sldId="522"/>
            <ac:spMk id="14" creationId="{C6999508-6482-D041-ADD3-C594A78CB96B}"/>
          </ac:spMkLst>
        </pc:spChg>
        <pc:spChg chg="mod">
          <ac:chgData name="Xia, Shihao" userId="6fa16ac1-c46e-45ac-b4b1-7d1579cfb3c6" providerId="ADAL" clId="{2A20B7DC-92C1-48FC-8997-AF770F295E6A}" dt="2022-03-01T05:07:45.419" v="40" actId="1076"/>
          <ac:spMkLst>
            <pc:docMk/>
            <pc:sldMk cId="1618256622" sldId="522"/>
            <ac:spMk id="15" creationId="{B790C303-2A8F-7C4F-9826-371FDFADCED4}"/>
          </ac:spMkLst>
        </pc:spChg>
        <pc:spChg chg="mod">
          <ac:chgData name="Xia, Shihao" userId="6fa16ac1-c46e-45ac-b4b1-7d1579cfb3c6" providerId="ADAL" clId="{2A20B7DC-92C1-48FC-8997-AF770F295E6A}" dt="2022-03-01T05:07:45.419" v="40" actId="1076"/>
          <ac:spMkLst>
            <pc:docMk/>
            <pc:sldMk cId="1618256622" sldId="522"/>
            <ac:spMk id="16" creationId="{072CE663-84B6-E04F-A07C-E811BC1E3945}"/>
          </ac:spMkLst>
        </pc:spChg>
        <pc:spChg chg="mod">
          <ac:chgData name="Xia, Shihao" userId="6fa16ac1-c46e-45ac-b4b1-7d1579cfb3c6" providerId="ADAL" clId="{2A20B7DC-92C1-48FC-8997-AF770F295E6A}" dt="2022-03-01T05:07:45.419" v="40" actId="1076"/>
          <ac:spMkLst>
            <pc:docMk/>
            <pc:sldMk cId="1618256622" sldId="522"/>
            <ac:spMk id="17" creationId="{A3F932CB-1C18-3B44-B3B2-08AFDFC9C338}"/>
          </ac:spMkLst>
        </pc:spChg>
        <pc:spChg chg="mod">
          <ac:chgData name="Xia, Shihao" userId="6fa16ac1-c46e-45ac-b4b1-7d1579cfb3c6" providerId="ADAL" clId="{2A20B7DC-92C1-48FC-8997-AF770F295E6A}" dt="2022-03-01T05:07:45.419" v="40" actId="1076"/>
          <ac:spMkLst>
            <pc:docMk/>
            <pc:sldMk cId="1618256622" sldId="522"/>
            <ac:spMk id="18" creationId="{508495A0-86EC-1644-B9A7-6DFADF8673FA}"/>
          </ac:spMkLst>
        </pc:spChg>
        <pc:spChg chg="mod">
          <ac:chgData name="Xia, Shihao" userId="6fa16ac1-c46e-45ac-b4b1-7d1579cfb3c6" providerId="ADAL" clId="{2A20B7DC-92C1-48FC-8997-AF770F295E6A}" dt="2022-03-01T05:07:45.419" v="40" actId="1076"/>
          <ac:spMkLst>
            <pc:docMk/>
            <pc:sldMk cId="1618256622" sldId="522"/>
            <ac:spMk id="19" creationId="{6FAB1CBB-130F-CC46-B879-2BBE78CCD2DF}"/>
          </ac:spMkLst>
        </pc:spChg>
        <pc:spChg chg="mod">
          <ac:chgData name="Xia, Shihao" userId="6fa16ac1-c46e-45ac-b4b1-7d1579cfb3c6" providerId="ADAL" clId="{2A20B7DC-92C1-48FC-8997-AF770F295E6A}" dt="2022-03-01T05:07:45.419" v="40" actId="1076"/>
          <ac:spMkLst>
            <pc:docMk/>
            <pc:sldMk cId="1618256622" sldId="522"/>
            <ac:spMk id="20" creationId="{31649E40-4E9F-3949-9264-023B2AD3379A}"/>
          </ac:spMkLst>
        </pc:spChg>
        <pc:spChg chg="mod">
          <ac:chgData name="Xia, Shihao" userId="6fa16ac1-c46e-45ac-b4b1-7d1579cfb3c6" providerId="ADAL" clId="{2A20B7DC-92C1-48FC-8997-AF770F295E6A}" dt="2022-03-01T05:07:45.419" v="40" actId="1076"/>
          <ac:spMkLst>
            <pc:docMk/>
            <pc:sldMk cId="1618256622" sldId="522"/>
            <ac:spMk id="22" creationId="{5864CD01-3554-A849-A36A-E65F25738906}"/>
          </ac:spMkLst>
        </pc:spChg>
        <pc:spChg chg="mod">
          <ac:chgData name="Xia, Shihao" userId="6fa16ac1-c46e-45ac-b4b1-7d1579cfb3c6" providerId="ADAL" clId="{2A20B7DC-92C1-48FC-8997-AF770F295E6A}" dt="2022-03-01T05:07:45.419" v="40" actId="1076"/>
          <ac:spMkLst>
            <pc:docMk/>
            <pc:sldMk cId="1618256622" sldId="522"/>
            <ac:spMk id="23" creationId="{9299A992-580D-1841-B75D-49A5A8307072}"/>
          </ac:spMkLst>
        </pc:spChg>
        <pc:spChg chg="mod">
          <ac:chgData name="Xia, Shihao" userId="6fa16ac1-c46e-45ac-b4b1-7d1579cfb3c6" providerId="ADAL" clId="{2A20B7DC-92C1-48FC-8997-AF770F295E6A}" dt="2022-03-01T05:07:45.419" v="40" actId="1076"/>
          <ac:spMkLst>
            <pc:docMk/>
            <pc:sldMk cId="1618256622" sldId="522"/>
            <ac:spMk id="24" creationId="{1FF02471-BF50-6040-B3C8-07104125E585}"/>
          </ac:spMkLst>
        </pc:spChg>
        <pc:spChg chg="mod">
          <ac:chgData name="Xia, Shihao" userId="6fa16ac1-c46e-45ac-b4b1-7d1579cfb3c6" providerId="ADAL" clId="{2A20B7DC-92C1-48FC-8997-AF770F295E6A}" dt="2022-03-01T05:07:45.419" v="40" actId="1076"/>
          <ac:spMkLst>
            <pc:docMk/>
            <pc:sldMk cId="1618256622" sldId="522"/>
            <ac:spMk id="25" creationId="{52926A03-7931-3743-99D9-75C9F1B91E1F}"/>
          </ac:spMkLst>
        </pc:spChg>
        <pc:spChg chg="mod">
          <ac:chgData name="Xia, Shihao" userId="6fa16ac1-c46e-45ac-b4b1-7d1579cfb3c6" providerId="ADAL" clId="{2A20B7DC-92C1-48FC-8997-AF770F295E6A}" dt="2022-03-01T05:07:45.419" v="40" actId="1076"/>
          <ac:spMkLst>
            <pc:docMk/>
            <pc:sldMk cId="1618256622" sldId="522"/>
            <ac:spMk id="26" creationId="{D3B8951C-DABE-384B-A891-A93024A8B2EA}"/>
          </ac:spMkLst>
        </pc:spChg>
        <pc:spChg chg="mod">
          <ac:chgData name="Xia, Shihao" userId="6fa16ac1-c46e-45ac-b4b1-7d1579cfb3c6" providerId="ADAL" clId="{2A20B7DC-92C1-48FC-8997-AF770F295E6A}" dt="2022-03-01T05:07:45.419" v="40" actId="1076"/>
          <ac:spMkLst>
            <pc:docMk/>
            <pc:sldMk cId="1618256622" sldId="522"/>
            <ac:spMk id="27" creationId="{900FDDB0-2275-7A4F-BAC0-D33074444DB2}"/>
          </ac:spMkLst>
        </pc:spChg>
        <pc:spChg chg="mod">
          <ac:chgData name="Xia, Shihao" userId="6fa16ac1-c46e-45ac-b4b1-7d1579cfb3c6" providerId="ADAL" clId="{2A20B7DC-92C1-48FC-8997-AF770F295E6A}" dt="2022-03-01T05:07:45.419" v="40" actId="1076"/>
          <ac:spMkLst>
            <pc:docMk/>
            <pc:sldMk cId="1618256622" sldId="522"/>
            <ac:spMk id="33" creationId="{3F6D75A0-4CD0-E449-9AFA-B4A79A8A1A3D}"/>
          </ac:spMkLst>
        </pc:spChg>
        <pc:graphicFrameChg chg="mod">
          <ac:chgData name="Xia, Shihao" userId="6fa16ac1-c46e-45ac-b4b1-7d1579cfb3c6" providerId="ADAL" clId="{2A20B7DC-92C1-48FC-8997-AF770F295E6A}" dt="2022-03-01T05:07:45.419" v="40" actId="1076"/>
          <ac:graphicFrameMkLst>
            <pc:docMk/>
            <pc:sldMk cId="1618256622" sldId="522"/>
            <ac:graphicFrameMk id="21" creationId="{23889ADD-A838-674D-BA3D-0151BBDF2AC7}"/>
          </ac:graphicFrameMkLst>
        </pc:graphicFrameChg>
        <pc:graphicFrameChg chg="mod">
          <ac:chgData name="Xia, Shihao" userId="6fa16ac1-c46e-45ac-b4b1-7d1579cfb3c6" providerId="ADAL" clId="{2A20B7DC-92C1-48FC-8997-AF770F295E6A}" dt="2022-03-01T05:07:45.419" v="40" actId="1076"/>
          <ac:graphicFrameMkLst>
            <pc:docMk/>
            <pc:sldMk cId="1618256622" sldId="522"/>
            <ac:graphicFrameMk id="32" creationId="{51EBB953-4557-824D-AD56-72BBB4024D87}"/>
          </ac:graphicFrameMkLst>
        </pc:graphicFrameChg>
      </pc:sldChg>
      <pc:sldChg chg="modSp mod modNotes">
        <pc:chgData name="Xia, Shihao" userId="6fa16ac1-c46e-45ac-b4b1-7d1579cfb3c6" providerId="ADAL" clId="{2A20B7DC-92C1-48FC-8997-AF770F295E6A}" dt="2022-03-01T05:07:51.987" v="41" actId="1076"/>
        <pc:sldMkLst>
          <pc:docMk/>
          <pc:sldMk cId="2979617798" sldId="523"/>
        </pc:sldMkLst>
        <pc:spChg chg="mod">
          <ac:chgData name="Xia, Shihao" userId="6fa16ac1-c46e-45ac-b4b1-7d1579cfb3c6" providerId="ADAL" clId="{2A20B7DC-92C1-48FC-8997-AF770F295E6A}" dt="2022-03-01T05:07:51.987" v="41" actId="1076"/>
          <ac:spMkLst>
            <pc:docMk/>
            <pc:sldMk cId="2979617798" sldId="523"/>
            <ac:spMk id="2" creationId="{D58D526A-AD4C-A145-97EB-BF98A626BB92}"/>
          </ac:spMkLst>
        </pc:spChg>
        <pc:spChg chg="mod">
          <ac:chgData name="Xia, Shihao" userId="6fa16ac1-c46e-45ac-b4b1-7d1579cfb3c6" providerId="ADAL" clId="{2A20B7DC-92C1-48FC-8997-AF770F295E6A}" dt="2022-03-01T05:07:51.987" v="41" actId="1076"/>
          <ac:spMkLst>
            <pc:docMk/>
            <pc:sldMk cId="2979617798" sldId="523"/>
            <ac:spMk id="3" creationId="{75EB4C88-3717-4A71-A845-2BC5C63860F6}"/>
          </ac:spMkLst>
        </pc:spChg>
        <pc:spChg chg="mod">
          <ac:chgData name="Xia, Shihao" userId="6fa16ac1-c46e-45ac-b4b1-7d1579cfb3c6" providerId="ADAL" clId="{2A20B7DC-92C1-48FC-8997-AF770F295E6A}" dt="2022-03-01T05:07:51.987" v="41" actId="1076"/>
          <ac:spMkLst>
            <pc:docMk/>
            <pc:sldMk cId="2979617798" sldId="523"/>
            <ac:spMk id="4" creationId="{7C594D72-5CB5-43FD-95E3-069D19A258E7}"/>
          </ac:spMkLst>
        </pc:spChg>
        <pc:spChg chg="mod">
          <ac:chgData name="Xia, Shihao" userId="6fa16ac1-c46e-45ac-b4b1-7d1579cfb3c6" providerId="ADAL" clId="{2A20B7DC-92C1-48FC-8997-AF770F295E6A}" dt="2022-03-01T05:07:51.987" v="41" actId="1076"/>
          <ac:spMkLst>
            <pc:docMk/>
            <pc:sldMk cId="2979617798" sldId="523"/>
            <ac:spMk id="5" creationId="{C99568A4-8BB6-AD47-B39B-CF19A671F9C4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2979617798" sldId="523"/>
            <ac:spMk id="6" creationId="{BE135800-C818-2341-9503-3449F81FEC37}"/>
          </ac:spMkLst>
        </pc:spChg>
        <pc:spChg chg="mod">
          <ac:chgData name="Xia, Shihao" userId="6fa16ac1-c46e-45ac-b4b1-7d1579cfb3c6" providerId="ADAL" clId="{2A20B7DC-92C1-48FC-8997-AF770F295E6A}" dt="2022-03-01T05:07:51.987" v="41" actId="1076"/>
          <ac:spMkLst>
            <pc:docMk/>
            <pc:sldMk cId="2979617798" sldId="523"/>
            <ac:spMk id="12" creationId="{8B90D10C-6356-604F-8BFD-ACC4A1DB3E1F}"/>
          </ac:spMkLst>
        </pc:spChg>
        <pc:spChg chg="mod">
          <ac:chgData name="Xia, Shihao" userId="6fa16ac1-c46e-45ac-b4b1-7d1579cfb3c6" providerId="ADAL" clId="{2A20B7DC-92C1-48FC-8997-AF770F295E6A}" dt="2022-03-01T05:07:51.987" v="41" actId="1076"/>
          <ac:spMkLst>
            <pc:docMk/>
            <pc:sldMk cId="2979617798" sldId="523"/>
            <ac:spMk id="14" creationId="{C6999508-6482-D041-ADD3-C594A78CB96B}"/>
          </ac:spMkLst>
        </pc:spChg>
        <pc:spChg chg="mod">
          <ac:chgData name="Xia, Shihao" userId="6fa16ac1-c46e-45ac-b4b1-7d1579cfb3c6" providerId="ADAL" clId="{2A20B7DC-92C1-48FC-8997-AF770F295E6A}" dt="2022-03-01T05:07:51.987" v="41" actId="1076"/>
          <ac:spMkLst>
            <pc:docMk/>
            <pc:sldMk cId="2979617798" sldId="523"/>
            <ac:spMk id="17" creationId="{A3F932CB-1C18-3B44-B3B2-08AFDFC9C338}"/>
          </ac:spMkLst>
        </pc:spChg>
        <pc:spChg chg="mod">
          <ac:chgData name="Xia, Shihao" userId="6fa16ac1-c46e-45ac-b4b1-7d1579cfb3c6" providerId="ADAL" clId="{2A20B7DC-92C1-48FC-8997-AF770F295E6A}" dt="2022-03-01T05:07:51.987" v="41" actId="1076"/>
          <ac:spMkLst>
            <pc:docMk/>
            <pc:sldMk cId="2979617798" sldId="523"/>
            <ac:spMk id="18" creationId="{508495A0-86EC-1644-B9A7-6DFADF8673FA}"/>
          </ac:spMkLst>
        </pc:spChg>
        <pc:spChg chg="mod">
          <ac:chgData name="Xia, Shihao" userId="6fa16ac1-c46e-45ac-b4b1-7d1579cfb3c6" providerId="ADAL" clId="{2A20B7DC-92C1-48FC-8997-AF770F295E6A}" dt="2022-03-01T05:07:51.987" v="41" actId="1076"/>
          <ac:spMkLst>
            <pc:docMk/>
            <pc:sldMk cId="2979617798" sldId="523"/>
            <ac:spMk id="20" creationId="{31649E40-4E9F-3949-9264-023B2AD3379A}"/>
          </ac:spMkLst>
        </pc:spChg>
        <pc:spChg chg="mod">
          <ac:chgData name="Xia, Shihao" userId="6fa16ac1-c46e-45ac-b4b1-7d1579cfb3c6" providerId="ADAL" clId="{2A20B7DC-92C1-48FC-8997-AF770F295E6A}" dt="2022-03-01T05:07:51.987" v="41" actId="1076"/>
          <ac:spMkLst>
            <pc:docMk/>
            <pc:sldMk cId="2979617798" sldId="523"/>
            <ac:spMk id="22" creationId="{5864CD01-3554-A849-A36A-E65F25738906}"/>
          </ac:spMkLst>
        </pc:spChg>
        <pc:spChg chg="mod">
          <ac:chgData name="Xia, Shihao" userId="6fa16ac1-c46e-45ac-b4b1-7d1579cfb3c6" providerId="ADAL" clId="{2A20B7DC-92C1-48FC-8997-AF770F295E6A}" dt="2022-03-01T05:07:51.987" v="41" actId="1076"/>
          <ac:spMkLst>
            <pc:docMk/>
            <pc:sldMk cId="2979617798" sldId="523"/>
            <ac:spMk id="24" creationId="{1FF02471-BF50-6040-B3C8-07104125E585}"/>
          </ac:spMkLst>
        </pc:spChg>
        <pc:spChg chg="mod">
          <ac:chgData name="Xia, Shihao" userId="6fa16ac1-c46e-45ac-b4b1-7d1579cfb3c6" providerId="ADAL" clId="{2A20B7DC-92C1-48FC-8997-AF770F295E6A}" dt="2022-03-01T05:07:51.987" v="41" actId="1076"/>
          <ac:spMkLst>
            <pc:docMk/>
            <pc:sldMk cId="2979617798" sldId="523"/>
            <ac:spMk id="25" creationId="{52926A03-7931-3743-99D9-75C9F1B91E1F}"/>
          </ac:spMkLst>
        </pc:spChg>
        <pc:spChg chg="mod">
          <ac:chgData name="Xia, Shihao" userId="6fa16ac1-c46e-45ac-b4b1-7d1579cfb3c6" providerId="ADAL" clId="{2A20B7DC-92C1-48FC-8997-AF770F295E6A}" dt="2022-03-01T05:07:51.987" v="41" actId="1076"/>
          <ac:spMkLst>
            <pc:docMk/>
            <pc:sldMk cId="2979617798" sldId="523"/>
            <ac:spMk id="26" creationId="{D3B8951C-DABE-384B-A891-A93024A8B2EA}"/>
          </ac:spMkLst>
        </pc:spChg>
        <pc:spChg chg="mod">
          <ac:chgData name="Xia, Shihao" userId="6fa16ac1-c46e-45ac-b4b1-7d1579cfb3c6" providerId="ADAL" clId="{2A20B7DC-92C1-48FC-8997-AF770F295E6A}" dt="2022-03-01T05:07:51.987" v="41" actId="1076"/>
          <ac:spMkLst>
            <pc:docMk/>
            <pc:sldMk cId="2979617798" sldId="523"/>
            <ac:spMk id="27" creationId="{900FDDB0-2275-7A4F-BAC0-D33074444DB2}"/>
          </ac:spMkLst>
        </pc:spChg>
        <pc:spChg chg="mod">
          <ac:chgData name="Xia, Shihao" userId="6fa16ac1-c46e-45ac-b4b1-7d1579cfb3c6" providerId="ADAL" clId="{2A20B7DC-92C1-48FC-8997-AF770F295E6A}" dt="2022-03-01T05:07:51.987" v="41" actId="1076"/>
          <ac:spMkLst>
            <pc:docMk/>
            <pc:sldMk cId="2979617798" sldId="523"/>
            <ac:spMk id="33" creationId="{3F6D75A0-4CD0-E449-9AFA-B4A79A8A1A3D}"/>
          </ac:spMkLst>
        </pc:spChg>
        <pc:graphicFrameChg chg="mod">
          <ac:chgData name="Xia, Shihao" userId="6fa16ac1-c46e-45ac-b4b1-7d1579cfb3c6" providerId="ADAL" clId="{2A20B7DC-92C1-48FC-8997-AF770F295E6A}" dt="2022-03-01T05:07:51.987" v="41" actId="1076"/>
          <ac:graphicFrameMkLst>
            <pc:docMk/>
            <pc:sldMk cId="2979617798" sldId="523"/>
            <ac:graphicFrameMk id="21" creationId="{23889ADD-A838-674D-BA3D-0151BBDF2AC7}"/>
          </ac:graphicFrameMkLst>
        </pc:graphicFrameChg>
        <pc:graphicFrameChg chg="mod">
          <ac:chgData name="Xia, Shihao" userId="6fa16ac1-c46e-45ac-b4b1-7d1579cfb3c6" providerId="ADAL" clId="{2A20B7DC-92C1-48FC-8997-AF770F295E6A}" dt="2022-03-01T05:07:51.987" v="41" actId="1076"/>
          <ac:graphicFrameMkLst>
            <pc:docMk/>
            <pc:sldMk cId="2979617798" sldId="523"/>
            <ac:graphicFrameMk id="32" creationId="{51EBB953-4557-824D-AD56-72BBB4024D87}"/>
          </ac:graphicFrameMkLst>
        </pc:graphicFrameChg>
      </pc:sldChg>
      <pc:sldChg chg="modSp modNotes">
        <pc:chgData name="Xia, Shihao" userId="6fa16ac1-c46e-45ac-b4b1-7d1579cfb3c6" providerId="ADAL" clId="{2A20B7DC-92C1-48FC-8997-AF770F295E6A}" dt="2022-03-01T05:08:01.498" v="43" actId="1076"/>
        <pc:sldMkLst>
          <pc:docMk/>
          <pc:sldMk cId="4061299440" sldId="524"/>
        </pc:sld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4061299440" sldId="524"/>
            <ac:spMk id="2" creationId="{5F2139E9-0945-864E-B96F-2F220F7F15DA}"/>
          </ac:spMkLst>
        </pc:spChg>
        <pc:spChg chg="mod">
          <ac:chgData name="Xia, Shihao" userId="6fa16ac1-c46e-45ac-b4b1-7d1579cfb3c6" providerId="ADAL" clId="{2A20B7DC-92C1-48FC-8997-AF770F295E6A}" dt="2022-03-01T05:08:01.498" v="43" actId="1076"/>
          <ac:spMkLst>
            <pc:docMk/>
            <pc:sldMk cId="4061299440" sldId="524"/>
            <ac:spMk id="7" creationId="{53087A3B-A046-47AB-A2E9-3B6CE13C308B}"/>
          </ac:spMkLst>
        </pc:spChg>
        <pc:spChg chg="mod">
          <ac:chgData name="Xia, Shihao" userId="6fa16ac1-c46e-45ac-b4b1-7d1579cfb3c6" providerId="ADAL" clId="{2A20B7DC-92C1-48FC-8997-AF770F295E6A}" dt="2022-03-01T05:08:01.498" v="43" actId="1076"/>
          <ac:spMkLst>
            <pc:docMk/>
            <pc:sldMk cId="4061299440" sldId="524"/>
            <ac:spMk id="8" creationId="{4DA0C0FF-2231-AF47-92F9-7FC833CE2606}"/>
          </ac:spMkLst>
        </pc:spChg>
        <pc:spChg chg="mod">
          <ac:chgData name="Xia, Shihao" userId="6fa16ac1-c46e-45ac-b4b1-7d1579cfb3c6" providerId="ADAL" clId="{2A20B7DC-92C1-48FC-8997-AF770F295E6A}" dt="2022-03-01T05:08:01.498" v="43" actId="1076"/>
          <ac:spMkLst>
            <pc:docMk/>
            <pc:sldMk cId="4061299440" sldId="524"/>
            <ac:spMk id="9" creationId="{4ADBF14F-C7AF-624E-BCA7-53BE16A33BFC}"/>
          </ac:spMkLst>
        </pc:spChg>
        <pc:spChg chg="mod">
          <ac:chgData name="Xia, Shihao" userId="6fa16ac1-c46e-45ac-b4b1-7d1579cfb3c6" providerId="ADAL" clId="{2A20B7DC-92C1-48FC-8997-AF770F295E6A}" dt="2022-03-01T05:08:01.498" v="43" actId="1076"/>
          <ac:spMkLst>
            <pc:docMk/>
            <pc:sldMk cId="4061299440" sldId="524"/>
            <ac:spMk id="10" creationId="{71F6A24B-2090-B741-863B-2273699E0417}"/>
          </ac:spMkLst>
        </pc:spChg>
        <pc:spChg chg="mod">
          <ac:chgData name="Xia, Shihao" userId="6fa16ac1-c46e-45ac-b4b1-7d1579cfb3c6" providerId="ADAL" clId="{2A20B7DC-92C1-48FC-8997-AF770F295E6A}" dt="2022-03-01T05:08:01.498" v="43" actId="1076"/>
          <ac:spMkLst>
            <pc:docMk/>
            <pc:sldMk cId="4061299440" sldId="524"/>
            <ac:spMk id="11" creationId="{A11EB0A9-0A36-E245-AB37-FEDE97F3791C}"/>
          </ac:spMkLst>
        </pc:spChg>
        <pc:graphicFrameChg chg="mod">
          <ac:chgData name="Xia, Shihao" userId="6fa16ac1-c46e-45ac-b4b1-7d1579cfb3c6" providerId="ADAL" clId="{2A20B7DC-92C1-48FC-8997-AF770F295E6A}" dt="2022-03-01T05:08:01.498" v="43" actId="1076"/>
          <ac:graphicFrameMkLst>
            <pc:docMk/>
            <pc:sldMk cId="4061299440" sldId="524"/>
            <ac:graphicFrameMk id="6" creationId="{2A40375A-F9B7-1647-B794-032759103A96}"/>
          </ac:graphicFrameMkLst>
        </pc:graphicFrameChg>
      </pc:sldChg>
      <pc:sldChg chg="modSp modNotes">
        <pc:chgData name="Xia, Shihao" userId="6fa16ac1-c46e-45ac-b4b1-7d1579cfb3c6" providerId="ADAL" clId="{2A20B7DC-92C1-48FC-8997-AF770F295E6A}" dt="2022-03-01T05:08:14.417" v="46" actId="1076"/>
        <pc:sldMkLst>
          <pc:docMk/>
          <pc:sldMk cId="1653514532" sldId="525"/>
        </pc:sldMkLst>
        <pc:spChg chg="mod">
          <ac:chgData name="Xia, Shihao" userId="6fa16ac1-c46e-45ac-b4b1-7d1579cfb3c6" providerId="ADAL" clId="{2A20B7DC-92C1-48FC-8997-AF770F295E6A}" dt="2022-03-01T05:08:14.417" v="46" actId="1076"/>
          <ac:spMkLst>
            <pc:docMk/>
            <pc:sldMk cId="1653514532" sldId="525"/>
            <ac:spMk id="2" creationId="{4814AB11-9E8C-F846-B829-1A4A2C6388C4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1653514532" sldId="525"/>
            <ac:spMk id="3" creationId="{E45170F3-C592-D448-A0FE-2FA34F81AE81}"/>
          </ac:spMkLst>
        </pc:spChg>
        <pc:spChg chg="mod">
          <ac:chgData name="Xia, Shihao" userId="6fa16ac1-c46e-45ac-b4b1-7d1579cfb3c6" providerId="ADAL" clId="{2A20B7DC-92C1-48FC-8997-AF770F295E6A}" dt="2022-03-01T05:08:14.417" v="46" actId="1076"/>
          <ac:spMkLst>
            <pc:docMk/>
            <pc:sldMk cId="1653514532" sldId="525"/>
            <ac:spMk id="5" creationId="{B8E02135-A7D0-AA40-9C11-13208920056C}"/>
          </ac:spMkLst>
        </pc:spChg>
        <pc:spChg chg="mod">
          <ac:chgData name="Xia, Shihao" userId="6fa16ac1-c46e-45ac-b4b1-7d1579cfb3c6" providerId="ADAL" clId="{2A20B7DC-92C1-48FC-8997-AF770F295E6A}" dt="2022-03-01T05:08:14.417" v="46" actId="1076"/>
          <ac:spMkLst>
            <pc:docMk/>
            <pc:sldMk cId="1653514532" sldId="525"/>
            <ac:spMk id="7" creationId="{53087A3B-A046-47AB-A2E9-3B6CE13C308B}"/>
          </ac:spMkLst>
        </pc:spChg>
        <pc:spChg chg="mod">
          <ac:chgData name="Xia, Shihao" userId="6fa16ac1-c46e-45ac-b4b1-7d1579cfb3c6" providerId="ADAL" clId="{2A20B7DC-92C1-48FC-8997-AF770F295E6A}" dt="2022-03-01T05:08:14.417" v="46" actId="1076"/>
          <ac:spMkLst>
            <pc:docMk/>
            <pc:sldMk cId="1653514532" sldId="525"/>
            <ac:spMk id="8" creationId="{4DA0C0FF-2231-AF47-92F9-7FC833CE2606}"/>
          </ac:spMkLst>
        </pc:spChg>
        <pc:spChg chg="mod">
          <ac:chgData name="Xia, Shihao" userId="6fa16ac1-c46e-45ac-b4b1-7d1579cfb3c6" providerId="ADAL" clId="{2A20B7DC-92C1-48FC-8997-AF770F295E6A}" dt="2022-03-01T05:08:14.417" v="46" actId="1076"/>
          <ac:spMkLst>
            <pc:docMk/>
            <pc:sldMk cId="1653514532" sldId="525"/>
            <ac:spMk id="13" creationId="{6CA458AD-4A94-D740-9D27-DD46902EFB31}"/>
          </ac:spMkLst>
        </pc:spChg>
        <pc:spChg chg="mod">
          <ac:chgData name="Xia, Shihao" userId="6fa16ac1-c46e-45ac-b4b1-7d1579cfb3c6" providerId="ADAL" clId="{2A20B7DC-92C1-48FC-8997-AF770F295E6A}" dt="2022-03-01T05:08:14.417" v="46" actId="1076"/>
          <ac:spMkLst>
            <pc:docMk/>
            <pc:sldMk cId="1653514532" sldId="525"/>
            <ac:spMk id="14" creationId="{3CE6EB69-B82C-A742-9EC5-813B0EAD11E8}"/>
          </ac:spMkLst>
        </pc:spChg>
        <pc:graphicFrameChg chg="mod">
          <ac:chgData name="Xia, Shihao" userId="6fa16ac1-c46e-45ac-b4b1-7d1579cfb3c6" providerId="ADAL" clId="{2A20B7DC-92C1-48FC-8997-AF770F295E6A}" dt="2022-03-01T05:08:14.417" v="46" actId="1076"/>
          <ac:graphicFrameMkLst>
            <pc:docMk/>
            <pc:sldMk cId="1653514532" sldId="525"/>
            <ac:graphicFrameMk id="6" creationId="{2A40375A-F9B7-1647-B794-032759103A96}"/>
          </ac:graphicFrameMkLst>
        </pc:graphicFrameChg>
      </pc:sldChg>
      <pc:sldChg chg="modSp modNotes">
        <pc:chgData name="Xia, Shihao" userId="6fa16ac1-c46e-45ac-b4b1-7d1579cfb3c6" providerId="ADAL" clId="{2A20B7DC-92C1-48FC-8997-AF770F295E6A}" dt="2022-03-01T05:08:21.682" v="47" actId="1076"/>
        <pc:sldMkLst>
          <pc:docMk/>
          <pc:sldMk cId="975155081" sldId="526"/>
        </pc:sldMkLst>
        <pc:spChg chg="mod">
          <ac:chgData name="Xia, Shihao" userId="6fa16ac1-c46e-45ac-b4b1-7d1579cfb3c6" providerId="ADAL" clId="{2A20B7DC-92C1-48FC-8997-AF770F295E6A}" dt="2022-03-01T05:08:21.682" v="47" actId="1076"/>
          <ac:spMkLst>
            <pc:docMk/>
            <pc:sldMk cId="975155081" sldId="526"/>
            <ac:spMk id="2" creationId="{4814AB11-9E8C-F846-B829-1A4A2C6388C4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975155081" sldId="526"/>
            <ac:spMk id="3" creationId="{70C60121-1646-9241-BC13-1EFD89C746CD}"/>
          </ac:spMkLst>
        </pc:spChg>
        <pc:spChg chg="mod">
          <ac:chgData name="Xia, Shihao" userId="6fa16ac1-c46e-45ac-b4b1-7d1579cfb3c6" providerId="ADAL" clId="{2A20B7DC-92C1-48FC-8997-AF770F295E6A}" dt="2022-03-01T05:08:21.682" v="47" actId="1076"/>
          <ac:spMkLst>
            <pc:docMk/>
            <pc:sldMk cId="975155081" sldId="526"/>
            <ac:spMk id="5" creationId="{B8E02135-A7D0-AA40-9C11-13208920056C}"/>
          </ac:spMkLst>
        </pc:spChg>
        <pc:spChg chg="mod">
          <ac:chgData name="Xia, Shihao" userId="6fa16ac1-c46e-45ac-b4b1-7d1579cfb3c6" providerId="ADAL" clId="{2A20B7DC-92C1-48FC-8997-AF770F295E6A}" dt="2022-03-01T05:08:21.682" v="47" actId="1076"/>
          <ac:spMkLst>
            <pc:docMk/>
            <pc:sldMk cId="975155081" sldId="526"/>
            <ac:spMk id="7" creationId="{53087A3B-A046-47AB-A2E9-3B6CE13C308B}"/>
          </ac:spMkLst>
        </pc:spChg>
        <pc:spChg chg="mod">
          <ac:chgData name="Xia, Shihao" userId="6fa16ac1-c46e-45ac-b4b1-7d1579cfb3c6" providerId="ADAL" clId="{2A20B7DC-92C1-48FC-8997-AF770F295E6A}" dt="2022-03-01T05:08:21.682" v="47" actId="1076"/>
          <ac:spMkLst>
            <pc:docMk/>
            <pc:sldMk cId="975155081" sldId="526"/>
            <ac:spMk id="8" creationId="{4DA0C0FF-2231-AF47-92F9-7FC833CE2606}"/>
          </ac:spMkLst>
        </pc:spChg>
        <pc:spChg chg="mod">
          <ac:chgData name="Xia, Shihao" userId="6fa16ac1-c46e-45ac-b4b1-7d1579cfb3c6" providerId="ADAL" clId="{2A20B7DC-92C1-48FC-8997-AF770F295E6A}" dt="2022-03-01T05:08:21.682" v="47" actId="1076"/>
          <ac:spMkLst>
            <pc:docMk/>
            <pc:sldMk cId="975155081" sldId="526"/>
            <ac:spMk id="13" creationId="{6CA458AD-4A94-D740-9D27-DD46902EFB31}"/>
          </ac:spMkLst>
        </pc:spChg>
        <pc:spChg chg="mod">
          <ac:chgData name="Xia, Shihao" userId="6fa16ac1-c46e-45ac-b4b1-7d1579cfb3c6" providerId="ADAL" clId="{2A20B7DC-92C1-48FC-8997-AF770F295E6A}" dt="2022-03-01T05:08:21.682" v="47" actId="1076"/>
          <ac:spMkLst>
            <pc:docMk/>
            <pc:sldMk cId="975155081" sldId="526"/>
            <ac:spMk id="14" creationId="{3CE6EB69-B82C-A742-9EC5-813B0EAD11E8}"/>
          </ac:spMkLst>
        </pc:spChg>
        <pc:graphicFrameChg chg="mod">
          <ac:chgData name="Xia, Shihao" userId="6fa16ac1-c46e-45ac-b4b1-7d1579cfb3c6" providerId="ADAL" clId="{2A20B7DC-92C1-48FC-8997-AF770F295E6A}" dt="2022-03-01T05:08:21.682" v="47" actId="1076"/>
          <ac:graphicFrameMkLst>
            <pc:docMk/>
            <pc:sldMk cId="975155081" sldId="526"/>
            <ac:graphicFrameMk id="6" creationId="{2A40375A-F9B7-1647-B794-032759103A96}"/>
          </ac:graphicFrameMkLst>
        </pc:graphicFrameChg>
      </pc:sldChg>
      <pc:sldChg chg="modSp modNotes">
        <pc:chgData name="Xia, Shihao" userId="6fa16ac1-c46e-45ac-b4b1-7d1579cfb3c6" providerId="ADAL" clId="{2A20B7DC-92C1-48FC-8997-AF770F295E6A}" dt="2022-03-01T05:08:26.445" v="48" actId="1076"/>
        <pc:sldMkLst>
          <pc:docMk/>
          <pc:sldMk cId="2799446248" sldId="527"/>
        </pc:sldMkLst>
        <pc:spChg chg="mod">
          <ac:chgData name="Xia, Shihao" userId="6fa16ac1-c46e-45ac-b4b1-7d1579cfb3c6" providerId="ADAL" clId="{2A20B7DC-92C1-48FC-8997-AF770F295E6A}" dt="2022-03-01T05:08:26.445" v="48" actId="1076"/>
          <ac:spMkLst>
            <pc:docMk/>
            <pc:sldMk cId="2799446248" sldId="527"/>
            <ac:spMk id="2" creationId="{4814AB11-9E8C-F846-B829-1A4A2C6388C4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k cId="2799446248" sldId="527"/>
            <ac:spMk id="3" creationId="{4B013E47-31F0-0B44-A862-6BF5E4E1D748}"/>
          </ac:spMkLst>
        </pc:spChg>
        <pc:spChg chg="mod">
          <ac:chgData name="Xia, Shihao" userId="6fa16ac1-c46e-45ac-b4b1-7d1579cfb3c6" providerId="ADAL" clId="{2A20B7DC-92C1-48FC-8997-AF770F295E6A}" dt="2022-03-01T05:08:26.445" v="48" actId="1076"/>
          <ac:spMkLst>
            <pc:docMk/>
            <pc:sldMk cId="2799446248" sldId="527"/>
            <ac:spMk id="5" creationId="{B8E02135-A7D0-AA40-9C11-13208920056C}"/>
          </ac:spMkLst>
        </pc:spChg>
        <pc:spChg chg="mod">
          <ac:chgData name="Xia, Shihao" userId="6fa16ac1-c46e-45ac-b4b1-7d1579cfb3c6" providerId="ADAL" clId="{2A20B7DC-92C1-48FC-8997-AF770F295E6A}" dt="2022-03-01T05:08:26.445" v="48" actId="1076"/>
          <ac:spMkLst>
            <pc:docMk/>
            <pc:sldMk cId="2799446248" sldId="527"/>
            <ac:spMk id="7" creationId="{53087A3B-A046-47AB-A2E9-3B6CE13C308B}"/>
          </ac:spMkLst>
        </pc:spChg>
        <pc:spChg chg="mod">
          <ac:chgData name="Xia, Shihao" userId="6fa16ac1-c46e-45ac-b4b1-7d1579cfb3c6" providerId="ADAL" clId="{2A20B7DC-92C1-48FC-8997-AF770F295E6A}" dt="2022-03-01T05:08:26.445" v="48" actId="1076"/>
          <ac:spMkLst>
            <pc:docMk/>
            <pc:sldMk cId="2799446248" sldId="527"/>
            <ac:spMk id="8" creationId="{4DA0C0FF-2231-AF47-92F9-7FC833CE2606}"/>
          </ac:spMkLst>
        </pc:spChg>
        <pc:spChg chg="mod">
          <ac:chgData name="Xia, Shihao" userId="6fa16ac1-c46e-45ac-b4b1-7d1579cfb3c6" providerId="ADAL" clId="{2A20B7DC-92C1-48FC-8997-AF770F295E6A}" dt="2022-03-01T05:08:26.445" v="48" actId="1076"/>
          <ac:spMkLst>
            <pc:docMk/>
            <pc:sldMk cId="2799446248" sldId="527"/>
            <ac:spMk id="13" creationId="{6CA458AD-4A94-D740-9D27-DD46902EFB31}"/>
          </ac:spMkLst>
        </pc:spChg>
        <pc:spChg chg="mod">
          <ac:chgData name="Xia, Shihao" userId="6fa16ac1-c46e-45ac-b4b1-7d1579cfb3c6" providerId="ADAL" clId="{2A20B7DC-92C1-48FC-8997-AF770F295E6A}" dt="2022-03-01T05:08:26.445" v="48" actId="1076"/>
          <ac:spMkLst>
            <pc:docMk/>
            <pc:sldMk cId="2799446248" sldId="527"/>
            <ac:spMk id="14" creationId="{3CE6EB69-B82C-A742-9EC5-813B0EAD11E8}"/>
          </ac:spMkLst>
        </pc:spChg>
        <pc:graphicFrameChg chg="mod">
          <ac:chgData name="Xia, Shihao" userId="6fa16ac1-c46e-45ac-b4b1-7d1579cfb3c6" providerId="ADAL" clId="{2A20B7DC-92C1-48FC-8997-AF770F295E6A}" dt="2022-03-01T05:08:26.445" v="48" actId="1076"/>
          <ac:graphicFrameMkLst>
            <pc:docMk/>
            <pc:sldMk cId="2799446248" sldId="527"/>
            <ac:graphicFrameMk id="6" creationId="{2A40375A-F9B7-1647-B794-032759103A96}"/>
          </ac:graphicFrameMkLst>
        </pc:graphicFrameChg>
      </pc:sldChg>
      <pc:sldMasterChg chg="modSp modSldLayout">
        <pc:chgData name="Xia, Shihao" userId="6fa16ac1-c46e-45ac-b4b1-7d1579cfb3c6" providerId="ADAL" clId="{2A20B7DC-92C1-48FC-8997-AF770F295E6A}" dt="2022-03-01T05:01:38.390" v="6"/>
        <pc:sldMasterMkLst>
          <pc:docMk/>
          <pc:sldMasterMk cId="2632945019" sldId="2147483672"/>
        </pc:sldMasterMkLst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asterMk cId="2632945019" sldId="2147483672"/>
            <ac:spMk id="2" creationId="{00000000-0000-0000-0000-000000000000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asterMk cId="2632945019" sldId="2147483672"/>
            <ac:spMk id="3" creationId="{00000000-0000-0000-0000-000000000000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asterMk cId="2632945019" sldId="2147483672"/>
            <ac:spMk id="4" creationId="{00000000-0000-0000-0000-000000000000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asterMk cId="2632945019" sldId="2147483672"/>
            <ac:spMk id="5" creationId="{00000000-0000-0000-0000-000000000000}"/>
          </ac:spMkLst>
        </pc:spChg>
        <pc:spChg chg="mod">
          <ac:chgData name="Xia, Shihao" userId="6fa16ac1-c46e-45ac-b4b1-7d1579cfb3c6" providerId="ADAL" clId="{2A20B7DC-92C1-48FC-8997-AF770F295E6A}" dt="2022-03-01T05:01:38.390" v="6"/>
          <ac:spMkLst>
            <pc:docMk/>
            <pc:sldMasterMk cId="2632945019" sldId="2147483672"/>
            <ac:spMk id="6" creationId="{00000000-0000-0000-0000-000000000000}"/>
          </ac:spMkLst>
        </pc:spChg>
        <pc:sldLayoutChg chg="modSp">
          <pc:chgData name="Xia, Shihao" userId="6fa16ac1-c46e-45ac-b4b1-7d1579cfb3c6" providerId="ADAL" clId="{2A20B7DC-92C1-48FC-8997-AF770F295E6A}" dt="2022-03-01T05:01:38.390" v="6"/>
          <pc:sldLayoutMkLst>
            <pc:docMk/>
            <pc:sldMasterMk cId="2632945019" sldId="2147483672"/>
            <pc:sldLayoutMk cId="1364043745" sldId="2147483673"/>
          </pc:sldLayoutMkLst>
          <pc:spChg chg="mod">
            <ac:chgData name="Xia, Shihao" userId="6fa16ac1-c46e-45ac-b4b1-7d1579cfb3c6" providerId="ADAL" clId="{2A20B7DC-92C1-48FC-8997-AF770F295E6A}" dt="2022-03-01T05:01:38.390" v="6"/>
            <ac:spMkLst>
              <pc:docMk/>
              <pc:sldMasterMk cId="2632945019" sldId="2147483672"/>
              <pc:sldLayoutMk cId="1364043745" sldId="2147483673"/>
              <ac:spMk id="2" creationId="{00000000-0000-0000-0000-000000000000}"/>
            </ac:spMkLst>
          </pc:spChg>
          <pc:spChg chg="mod">
            <ac:chgData name="Xia, Shihao" userId="6fa16ac1-c46e-45ac-b4b1-7d1579cfb3c6" providerId="ADAL" clId="{2A20B7DC-92C1-48FC-8997-AF770F295E6A}" dt="2022-03-01T05:01:38.390" v="6"/>
            <ac:spMkLst>
              <pc:docMk/>
              <pc:sldMasterMk cId="2632945019" sldId="2147483672"/>
              <pc:sldLayoutMk cId="1364043745" sldId="2147483673"/>
              <ac:spMk id="3" creationId="{00000000-0000-0000-0000-000000000000}"/>
            </ac:spMkLst>
          </pc:spChg>
        </pc:sldLayoutChg>
        <pc:sldLayoutChg chg="modSp">
          <pc:chgData name="Xia, Shihao" userId="6fa16ac1-c46e-45ac-b4b1-7d1579cfb3c6" providerId="ADAL" clId="{2A20B7DC-92C1-48FC-8997-AF770F295E6A}" dt="2022-03-01T05:01:38.390" v="6"/>
          <pc:sldLayoutMkLst>
            <pc:docMk/>
            <pc:sldMasterMk cId="2632945019" sldId="2147483672"/>
            <pc:sldLayoutMk cId="4095553409" sldId="2147483675"/>
          </pc:sldLayoutMkLst>
          <pc:spChg chg="mod">
            <ac:chgData name="Xia, Shihao" userId="6fa16ac1-c46e-45ac-b4b1-7d1579cfb3c6" providerId="ADAL" clId="{2A20B7DC-92C1-48FC-8997-AF770F295E6A}" dt="2022-03-01T05:01:38.390" v="6"/>
            <ac:spMkLst>
              <pc:docMk/>
              <pc:sldMasterMk cId="2632945019" sldId="2147483672"/>
              <pc:sldLayoutMk cId="4095553409" sldId="2147483675"/>
              <ac:spMk id="2" creationId="{00000000-0000-0000-0000-000000000000}"/>
            </ac:spMkLst>
          </pc:spChg>
          <pc:spChg chg="mod">
            <ac:chgData name="Xia, Shihao" userId="6fa16ac1-c46e-45ac-b4b1-7d1579cfb3c6" providerId="ADAL" clId="{2A20B7DC-92C1-48FC-8997-AF770F295E6A}" dt="2022-03-01T05:01:38.390" v="6"/>
            <ac:spMkLst>
              <pc:docMk/>
              <pc:sldMasterMk cId="2632945019" sldId="2147483672"/>
              <pc:sldLayoutMk cId="4095553409" sldId="2147483675"/>
              <ac:spMk id="3" creationId="{00000000-0000-0000-0000-000000000000}"/>
            </ac:spMkLst>
          </pc:spChg>
        </pc:sldLayoutChg>
        <pc:sldLayoutChg chg="modSp">
          <pc:chgData name="Xia, Shihao" userId="6fa16ac1-c46e-45ac-b4b1-7d1579cfb3c6" providerId="ADAL" clId="{2A20B7DC-92C1-48FC-8997-AF770F295E6A}" dt="2022-03-01T05:01:38.390" v="6"/>
          <pc:sldLayoutMkLst>
            <pc:docMk/>
            <pc:sldMasterMk cId="2632945019" sldId="2147483672"/>
            <pc:sldLayoutMk cId="613490109" sldId="2147483676"/>
          </pc:sldLayoutMkLst>
          <pc:spChg chg="mod">
            <ac:chgData name="Xia, Shihao" userId="6fa16ac1-c46e-45ac-b4b1-7d1579cfb3c6" providerId="ADAL" clId="{2A20B7DC-92C1-48FC-8997-AF770F295E6A}" dt="2022-03-01T05:01:38.390" v="6"/>
            <ac:spMkLst>
              <pc:docMk/>
              <pc:sldMasterMk cId="2632945019" sldId="2147483672"/>
              <pc:sldLayoutMk cId="613490109" sldId="2147483676"/>
              <ac:spMk id="3" creationId="{00000000-0000-0000-0000-000000000000}"/>
            </ac:spMkLst>
          </pc:spChg>
          <pc:spChg chg="mod">
            <ac:chgData name="Xia, Shihao" userId="6fa16ac1-c46e-45ac-b4b1-7d1579cfb3c6" providerId="ADAL" clId="{2A20B7DC-92C1-48FC-8997-AF770F295E6A}" dt="2022-03-01T05:01:38.390" v="6"/>
            <ac:spMkLst>
              <pc:docMk/>
              <pc:sldMasterMk cId="2632945019" sldId="2147483672"/>
              <pc:sldLayoutMk cId="613490109" sldId="2147483676"/>
              <ac:spMk id="4" creationId="{00000000-0000-0000-0000-000000000000}"/>
            </ac:spMkLst>
          </pc:spChg>
        </pc:sldLayoutChg>
        <pc:sldLayoutChg chg="modSp">
          <pc:chgData name="Xia, Shihao" userId="6fa16ac1-c46e-45ac-b4b1-7d1579cfb3c6" providerId="ADAL" clId="{2A20B7DC-92C1-48FC-8997-AF770F295E6A}" dt="2022-03-01T05:01:38.390" v="6"/>
          <pc:sldLayoutMkLst>
            <pc:docMk/>
            <pc:sldMasterMk cId="2632945019" sldId="2147483672"/>
            <pc:sldLayoutMk cId="2491114075" sldId="2147483677"/>
          </pc:sldLayoutMkLst>
          <pc:spChg chg="mod">
            <ac:chgData name="Xia, Shihao" userId="6fa16ac1-c46e-45ac-b4b1-7d1579cfb3c6" providerId="ADAL" clId="{2A20B7DC-92C1-48FC-8997-AF770F295E6A}" dt="2022-03-01T05:01:38.390" v="6"/>
            <ac:spMkLst>
              <pc:docMk/>
              <pc:sldMasterMk cId="2632945019" sldId="2147483672"/>
              <pc:sldLayoutMk cId="2491114075" sldId="2147483677"/>
              <ac:spMk id="2" creationId="{00000000-0000-0000-0000-000000000000}"/>
            </ac:spMkLst>
          </pc:spChg>
          <pc:spChg chg="mod">
            <ac:chgData name="Xia, Shihao" userId="6fa16ac1-c46e-45ac-b4b1-7d1579cfb3c6" providerId="ADAL" clId="{2A20B7DC-92C1-48FC-8997-AF770F295E6A}" dt="2022-03-01T05:01:38.390" v="6"/>
            <ac:spMkLst>
              <pc:docMk/>
              <pc:sldMasterMk cId="2632945019" sldId="2147483672"/>
              <pc:sldLayoutMk cId="2491114075" sldId="2147483677"/>
              <ac:spMk id="3" creationId="{00000000-0000-0000-0000-000000000000}"/>
            </ac:spMkLst>
          </pc:spChg>
          <pc:spChg chg="mod">
            <ac:chgData name="Xia, Shihao" userId="6fa16ac1-c46e-45ac-b4b1-7d1579cfb3c6" providerId="ADAL" clId="{2A20B7DC-92C1-48FC-8997-AF770F295E6A}" dt="2022-03-01T05:01:38.390" v="6"/>
            <ac:spMkLst>
              <pc:docMk/>
              <pc:sldMasterMk cId="2632945019" sldId="2147483672"/>
              <pc:sldLayoutMk cId="2491114075" sldId="2147483677"/>
              <ac:spMk id="4" creationId="{00000000-0000-0000-0000-000000000000}"/>
            </ac:spMkLst>
          </pc:spChg>
          <pc:spChg chg="mod">
            <ac:chgData name="Xia, Shihao" userId="6fa16ac1-c46e-45ac-b4b1-7d1579cfb3c6" providerId="ADAL" clId="{2A20B7DC-92C1-48FC-8997-AF770F295E6A}" dt="2022-03-01T05:01:38.390" v="6"/>
            <ac:spMkLst>
              <pc:docMk/>
              <pc:sldMasterMk cId="2632945019" sldId="2147483672"/>
              <pc:sldLayoutMk cId="2491114075" sldId="2147483677"/>
              <ac:spMk id="5" creationId="{00000000-0000-0000-0000-000000000000}"/>
            </ac:spMkLst>
          </pc:spChg>
          <pc:spChg chg="mod">
            <ac:chgData name="Xia, Shihao" userId="6fa16ac1-c46e-45ac-b4b1-7d1579cfb3c6" providerId="ADAL" clId="{2A20B7DC-92C1-48FC-8997-AF770F295E6A}" dt="2022-03-01T05:01:38.390" v="6"/>
            <ac:spMkLst>
              <pc:docMk/>
              <pc:sldMasterMk cId="2632945019" sldId="2147483672"/>
              <pc:sldLayoutMk cId="2491114075" sldId="2147483677"/>
              <ac:spMk id="6" creationId="{00000000-0000-0000-0000-000000000000}"/>
            </ac:spMkLst>
          </pc:spChg>
        </pc:sldLayoutChg>
        <pc:sldLayoutChg chg="modSp">
          <pc:chgData name="Xia, Shihao" userId="6fa16ac1-c46e-45ac-b4b1-7d1579cfb3c6" providerId="ADAL" clId="{2A20B7DC-92C1-48FC-8997-AF770F295E6A}" dt="2022-03-01T05:01:38.390" v="6"/>
          <pc:sldLayoutMkLst>
            <pc:docMk/>
            <pc:sldMasterMk cId="2632945019" sldId="2147483672"/>
            <pc:sldLayoutMk cId="24717984" sldId="2147483680"/>
          </pc:sldLayoutMkLst>
          <pc:spChg chg="mod">
            <ac:chgData name="Xia, Shihao" userId="6fa16ac1-c46e-45ac-b4b1-7d1579cfb3c6" providerId="ADAL" clId="{2A20B7DC-92C1-48FC-8997-AF770F295E6A}" dt="2022-03-01T05:01:38.390" v="6"/>
            <ac:spMkLst>
              <pc:docMk/>
              <pc:sldMasterMk cId="2632945019" sldId="2147483672"/>
              <pc:sldLayoutMk cId="24717984" sldId="2147483680"/>
              <ac:spMk id="2" creationId="{00000000-0000-0000-0000-000000000000}"/>
            </ac:spMkLst>
          </pc:spChg>
          <pc:spChg chg="mod">
            <ac:chgData name="Xia, Shihao" userId="6fa16ac1-c46e-45ac-b4b1-7d1579cfb3c6" providerId="ADAL" clId="{2A20B7DC-92C1-48FC-8997-AF770F295E6A}" dt="2022-03-01T05:01:38.390" v="6"/>
            <ac:spMkLst>
              <pc:docMk/>
              <pc:sldMasterMk cId="2632945019" sldId="2147483672"/>
              <pc:sldLayoutMk cId="24717984" sldId="2147483680"/>
              <ac:spMk id="3" creationId="{00000000-0000-0000-0000-000000000000}"/>
            </ac:spMkLst>
          </pc:spChg>
          <pc:spChg chg="mod">
            <ac:chgData name="Xia, Shihao" userId="6fa16ac1-c46e-45ac-b4b1-7d1579cfb3c6" providerId="ADAL" clId="{2A20B7DC-92C1-48FC-8997-AF770F295E6A}" dt="2022-03-01T05:01:38.390" v="6"/>
            <ac:spMkLst>
              <pc:docMk/>
              <pc:sldMasterMk cId="2632945019" sldId="2147483672"/>
              <pc:sldLayoutMk cId="24717984" sldId="2147483680"/>
              <ac:spMk id="4" creationId="{00000000-0000-0000-0000-000000000000}"/>
            </ac:spMkLst>
          </pc:spChg>
        </pc:sldLayoutChg>
        <pc:sldLayoutChg chg="modSp">
          <pc:chgData name="Xia, Shihao" userId="6fa16ac1-c46e-45ac-b4b1-7d1579cfb3c6" providerId="ADAL" clId="{2A20B7DC-92C1-48FC-8997-AF770F295E6A}" dt="2022-03-01T05:01:38.390" v="6"/>
          <pc:sldLayoutMkLst>
            <pc:docMk/>
            <pc:sldMasterMk cId="2632945019" sldId="2147483672"/>
            <pc:sldLayoutMk cId="3484422802" sldId="2147483681"/>
          </pc:sldLayoutMkLst>
          <pc:spChg chg="mod">
            <ac:chgData name="Xia, Shihao" userId="6fa16ac1-c46e-45ac-b4b1-7d1579cfb3c6" providerId="ADAL" clId="{2A20B7DC-92C1-48FC-8997-AF770F295E6A}" dt="2022-03-01T05:01:38.390" v="6"/>
            <ac:spMkLst>
              <pc:docMk/>
              <pc:sldMasterMk cId="2632945019" sldId="2147483672"/>
              <pc:sldLayoutMk cId="3484422802" sldId="2147483681"/>
              <ac:spMk id="2" creationId="{00000000-0000-0000-0000-000000000000}"/>
            </ac:spMkLst>
          </pc:spChg>
          <pc:spChg chg="mod">
            <ac:chgData name="Xia, Shihao" userId="6fa16ac1-c46e-45ac-b4b1-7d1579cfb3c6" providerId="ADAL" clId="{2A20B7DC-92C1-48FC-8997-AF770F295E6A}" dt="2022-03-01T05:01:38.390" v="6"/>
            <ac:spMkLst>
              <pc:docMk/>
              <pc:sldMasterMk cId="2632945019" sldId="2147483672"/>
              <pc:sldLayoutMk cId="3484422802" sldId="2147483681"/>
              <ac:spMk id="3" creationId="{00000000-0000-0000-0000-000000000000}"/>
            </ac:spMkLst>
          </pc:spChg>
          <pc:spChg chg="mod">
            <ac:chgData name="Xia, Shihao" userId="6fa16ac1-c46e-45ac-b4b1-7d1579cfb3c6" providerId="ADAL" clId="{2A20B7DC-92C1-48FC-8997-AF770F295E6A}" dt="2022-03-01T05:01:38.390" v="6"/>
            <ac:spMkLst>
              <pc:docMk/>
              <pc:sldMasterMk cId="2632945019" sldId="2147483672"/>
              <pc:sldLayoutMk cId="3484422802" sldId="2147483681"/>
              <ac:spMk id="4" creationId="{00000000-0000-0000-0000-000000000000}"/>
            </ac:spMkLst>
          </pc:spChg>
        </pc:sldLayoutChg>
        <pc:sldLayoutChg chg="modSp">
          <pc:chgData name="Xia, Shihao" userId="6fa16ac1-c46e-45ac-b4b1-7d1579cfb3c6" providerId="ADAL" clId="{2A20B7DC-92C1-48FC-8997-AF770F295E6A}" dt="2022-03-01T05:01:38.390" v="6"/>
          <pc:sldLayoutMkLst>
            <pc:docMk/>
            <pc:sldMasterMk cId="2632945019" sldId="2147483672"/>
            <pc:sldLayoutMk cId="2909371677" sldId="2147483683"/>
          </pc:sldLayoutMkLst>
          <pc:spChg chg="mod">
            <ac:chgData name="Xia, Shihao" userId="6fa16ac1-c46e-45ac-b4b1-7d1579cfb3c6" providerId="ADAL" clId="{2A20B7DC-92C1-48FC-8997-AF770F295E6A}" dt="2022-03-01T05:01:38.390" v="6"/>
            <ac:spMkLst>
              <pc:docMk/>
              <pc:sldMasterMk cId="2632945019" sldId="2147483672"/>
              <pc:sldLayoutMk cId="2909371677" sldId="2147483683"/>
              <ac:spMk id="2" creationId="{00000000-0000-0000-0000-000000000000}"/>
            </ac:spMkLst>
          </pc:spChg>
          <pc:spChg chg="mod">
            <ac:chgData name="Xia, Shihao" userId="6fa16ac1-c46e-45ac-b4b1-7d1579cfb3c6" providerId="ADAL" clId="{2A20B7DC-92C1-48FC-8997-AF770F295E6A}" dt="2022-03-01T05:01:38.390" v="6"/>
            <ac:spMkLst>
              <pc:docMk/>
              <pc:sldMasterMk cId="2632945019" sldId="2147483672"/>
              <pc:sldLayoutMk cId="2909371677" sldId="2147483683"/>
              <ac:spMk id="3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Bugs Detected by </a:t>
            </a:r>
            <a:r>
              <a:rPr lang="en-US" sz="1800" b="1" dirty="0" err="1"/>
              <a:t>GCatch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C9-EE47-975B-52641476C5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5C9-EE47-975B-52641476C5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5C9-EE47-975B-52641476C5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5C9-EE47-975B-52641476C52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5C9-EE47-975B-52641476C52E}"/>
              </c:ext>
            </c:extLst>
          </c:dPt>
          <c:val>
            <c:numRef>
              <c:f>'[Chart in Microsoft PowerPoint]Sheet1'!$E$17:$E$21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4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5C9-EE47-975B-52641476C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 Feature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0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Sheet1!$A$2:$A$21</c:f>
              <c:numCache>
                <c:formatCode>0.00</c:formatCode>
                <c:ptCount val="20"/>
                <c:pt idx="0">
                  <c:v>6.2499999940000002E-2</c:v>
                </c:pt>
                <c:pt idx="1">
                  <c:v>0.1174999999</c:v>
                </c:pt>
                <c:pt idx="2">
                  <c:v>0.13888888890000001</c:v>
                </c:pt>
                <c:pt idx="3">
                  <c:v>0.32749999990000001</c:v>
                </c:pt>
                <c:pt idx="4">
                  <c:v>0.38027777779999999</c:v>
                </c:pt>
                <c:pt idx="5">
                  <c:v>0.38472222220000002</c:v>
                </c:pt>
                <c:pt idx="6">
                  <c:v>0.38972222229999998</c:v>
                </c:pt>
                <c:pt idx="7">
                  <c:v>0.48583333319999999</c:v>
                </c:pt>
                <c:pt idx="8">
                  <c:v>0.49055555550000002</c:v>
                </c:pt>
                <c:pt idx="9">
                  <c:v>0.53111111109999998</c:v>
                </c:pt>
                <c:pt idx="10">
                  <c:v>0.6555555555</c:v>
                </c:pt>
                <c:pt idx="11">
                  <c:v>0.65749999989999997</c:v>
                </c:pt>
                <c:pt idx="12">
                  <c:v>1.0758333330000001</c:v>
                </c:pt>
                <c:pt idx="13">
                  <c:v>2.0022222219999999</c:v>
                </c:pt>
                <c:pt idx="14">
                  <c:v>2.2383333329999999</c:v>
                </c:pt>
                <c:pt idx="15">
                  <c:v>2.7741666669999998</c:v>
                </c:pt>
                <c:pt idx="16">
                  <c:v>5.8758333330000001</c:v>
                </c:pt>
                <c:pt idx="17">
                  <c:v>6.0841666669999999</c:v>
                </c:pt>
                <c:pt idx="18">
                  <c:v>7.585555555</c:v>
                </c:pt>
                <c:pt idx="19">
                  <c:v>12</c:v>
                </c:pt>
              </c:numCache>
            </c:numRef>
          </c:xVal>
          <c:yVal>
            <c:numRef>
              <c:f>Sheet1!$B$2:$B$21</c:f>
              <c:numCache>
                <c:formatCode>0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</c:v>
                </c:pt>
                <c:pt idx="13">
                  <c:v>9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11</c:v>
                </c:pt>
                <c:pt idx="18">
                  <c:v>12</c:v>
                </c:pt>
                <c:pt idx="19">
                  <c:v>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111-7444-AABE-95F79BA9F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3658960"/>
        <c:axId val="1300633760"/>
      </c:scatterChart>
      <c:valAx>
        <c:axId val="1493658960"/>
        <c:scaling>
          <c:orientation val="minMax"/>
          <c:max val="12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0633760"/>
        <c:crosses val="autoZero"/>
        <c:crossBetween val="midCat"/>
      </c:valAx>
      <c:valAx>
        <c:axId val="1300633760"/>
        <c:scaling>
          <c:orientation val="minMax"/>
          <c:max val="13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3658960"/>
        <c:crosses val="autoZero"/>
        <c:crossBetween val="midCat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27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 Feature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0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Sheet1!$A$2:$A$21</c:f>
              <c:numCache>
                <c:formatCode>0.00</c:formatCode>
                <c:ptCount val="20"/>
                <c:pt idx="0">
                  <c:v>6.2499999940000002E-2</c:v>
                </c:pt>
                <c:pt idx="1">
                  <c:v>0.1174999999</c:v>
                </c:pt>
                <c:pt idx="2">
                  <c:v>0.13888888890000001</c:v>
                </c:pt>
                <c:pt idx="3">
                  <c:v>0.32749999990000001</c:v>
                </c:pt>
                <c:pt idx="4">
                  <c:v>0.38027777779999999</c:v>
                </c:pt>
                <c:pt idx="5">
                  <c:v>0.38472222220000002</c:v>
                </c:pt>
                <c:pt idx="6">
                  <c:v>0.38972222229999998</c:v>
                </c:pt>
                <c:pt idx="7">
                  <c:v>0.48583333319999999</c:v>
                </c:pt>
                <c:pt idx="8">
                  <c:v>0.49055555550000002</c:v>
                </c:pt>
                <c:pt idx="9">
                  <c:v>0.53111111109999998</c:v>
                </c:pt>
                <c:pt idx="10">
                  <c:v>0.6555555555</c:v>
                </c:pt>
                <c:pt idx="11">
                  <c:v>0.65749999989999997</c:v>
                </c:pt>
                <c:pt idx="12">
                  <c:v>1.0758333330000001</c:v>
                </c:pt>
                <c:pt idx="13">
                  <c:v>2.0022222219999999</c:v>
                </c:pt>
                <c:pt idx="14">
                  <c:v>2.2383333329999999</c:v>
                </c:pt>
                <c:pt idx="15">
                  <c:v>2.7741666669999998</c:v>
                </c:pt>
                <c:pt idx="16">
                  <c:v>5.8758333330000001</c:v>
                </c:pt>
                <c:pt idx="17">
                  <c:v>6.0841666669999999</c:v>
                </c:pt>
                <c:pt idx="18">
                  <c:v>7.585555555</c:v>
                </c:pt>
                <c:pt idx="19">
                  <c:v>12</c:v>
                </c:pt>
              </c:numCache>
            </c:numRef>
          </c:xVal>
          <c:yVal>
            <c:numRef>
              <c:f>Sheet1!$B$2:$B$21</c:f>
              <c:numCache>
                <c:formatCode>0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</c:v>
                </c:pt>
                <c:pt idx="13">
                  <c:v>9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11</c:v>
                </c:pt>
                <c:pt idx="18">
                  <c:v>12</c:v>
                </c:pt>
                <c:pt idx="19">
                  <c:v>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111-7444-AABE-95F79BA9F7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Feedback</c:v>
                </c:pt>
              </c:strCache>
            </c:strRef>
          </c:tx>
          <c:spPr>
            <a:ln w="76200" cap="rnd">
              <a:solidFill>
                <a:schemeClr val="accent2"/>
              </a:solidFill>
              <a:bevel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0" cap="rnd">
                <a:solidFill>
                  <a:schemeClr val="accent2"/>
                </a:solidFill>
                <a:bevel/>
              </a:ln>
              <a:effectLst/>
            </c:spPr>
          </c:marker>
          <c:xVal>
            <c:numRef>
              <c:f>Sheet1!$A$2:$A$21</c:f>
              <c:numCache>
                <c:formatCode>0.00</c:formatCode>
                <c:ptCount val="20"/>
                <c:pt idx="0">
                  <c:v>6.2499999940000002E-2</c:v>
                </c:pt>
                <c:pt idx="1">
                  <c:v>0.1174999999</c:v>
                </c:pt>
                <c:pt idx="2">
                  <c:v>0.13888888890000001</c:v>
                </c:pt>
                <c:pt idx="3">
                  <c:v>0.32749999990000001</c:v>
                </c:pt>
                <c:pt idx="4">
                  <c:v>0.38027777779999999</c:v>
                </c:pt>
                <c:pt idx="5">
                  <c:v>0.38472222220000002</c:v>
                </c:pt>
                <c:pt idx="6">
                  <c:v>0.38972222229999998</c:v>
                </c:pt>
                <c:pt idx="7">
                  <c:v>0.48583333319999999</c:v>
                </c:pt>
                <c:pt idx="8">
                  <c:v>0.49055555550000002</c:v>
                </c:pt>
                <c:pt idx="9">
                  <c:v>0.53111111109999998</c:v>
                </c:pt>
                <c:pt idx="10">
                  <c:v>0.6555555555</c:v>
                </c:pt>
                <c:pt idx="11">
                  <c:v>0.65749999989999997</c:v>
                </c:pt>
                <c:pt idx="12">
                  <c:v>1.0758333330000001</c:v>
                </c:pt>
                <c:pt idx="13">
                  <c:v>2.0022222219999999</c:v>
                </c:pt>
                <c:pt idx="14">
                  <c:v>2.2383333329999999</c:v>
                </c:pt>
                <c:pt idx="15">
                  <c:v>2.7741666669999998</c:v>
                </c:pt>
                <c:pt idx="16">
                  <c:v>5.8758333330000001</c:v>
                </c:pt>
                <c:pt idx="17">
                  <c:v>6.0841666669999999</c:v>
                </c:pt>
                <c:pt idx="18">
                  <c:v>7.585555555</c:v>
                </c:pt>
                <c:pt idx="19">
                  <c:v>12</c:v>
                </c:pt>
              </c:numCache>
            </c:numRef>
          </c:xVal>
          <c:yVal>
            <c:numRef>
              <c:f>Sheet1!$C$2:$C$21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111-7444-AABE-95F79BA9F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3658960"/>
        <c:axId val="1300633760"/>
      </c:scatterChart>
      <c:valAx>
        <c:axId val="1493658960"/>
        <c:scaling>
          <c:orientation val="minMax"/>
          <c:max val="12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0633760"/>
        <c:crosses val="autoZero"/>
        <c:crossBetween val="midCat"/>
      </c:valAx>
      <c:valAx>
        <c:axId val="1300633760"/>
        <c:scaling>
          <c:orientation val="minMax"/>
          <c:max val="13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3658960"/>
        <c:crosses val="autoZero"/>
        <c:crossBetween val="midCat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27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 Feature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0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Sheet1!$A$2:$A$21</c:f>
              <c:numCache>
                <c:formatCode>0.00</c:formatCode>
                <c:ptCount val="20"/>
                <c:pt idx="0">
                  <c:v>6.2499999940000002E-2</c:v>
                </c:pt>
                <c:pt idx="1">
                  <c:v>0.1174999999</c:v>
                </c:pt>
                <c:pt idx="2">
                  <c:v>0.13888888890000001</c:v>
                </c:pt>
                <c:pt idx="3">
                  <c:v>0.32749999990000001</c:v>
                </c:pt>
                <c:pt idx="4">
                  <c:v>0.38027777779999999</c:v>
                </c:pt>
                <c:pt idx="5">
                  <c:v>0.38472222220000002</c:v>
                </c:pt>
                <c:pt idx="6">
                  <c:v>0.38972222229999998</c:v>
                </c:pt>
                <c:pt idx="7">
                  <c:v>0.48583333319999999</c:v>
                </c:pt>
                <c:pt idx="8">
                  <c:v>0.49055555550000002</c:v>
                </c:pt>
                <c:pt idx="9">
                  <c:v>0.53111111109999998</c:v>
                </c:pt>
                <c:pt idx="10">
                  <c:v>0.6555555555</c:v>
                </c:pt>
                <c:pt idx="11">
                  <c:v>0.65749999989999997</c:v>
                </c:pt>
                <c:pt idx="12">
                  <c:v>1.0758333330000001</c:v>
                </c:pt>
                <c:pt idx="13">
                  <c:v>2.0022222219999999</c:v>
                </c:pt>
                <c:pt idx="14">
                  <c:v>2.2383333329999999</c:v>
                </c:pt>
                <c:pt idx="15">
                  <c:v>2.7741666669999998</c:v>
                </c:pt>
                <c:pt idx="16">
                  <c:v>5.8758333330000001</c:v>
                </c:pt>
                <c:pt idx="17">
                  <c:v>6.0841666669999999</c:v>
                </c:pt>
                <c:pt idx="18">
                  <c:v>7.585555555</c:v>
                </c:pt>
                <c:pt idx="19">
                  <c:v>12</c:v>
                </c:pt>
              </c:numCache>
            </c:numRef>
          </c:xVal>
          <c:yVal>
            <c:numRef>
              <c:f>Sheet1!$B$2:$B$21</c:f>
              <c:numCache>
                <c:formatCode>0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</c:v>
                </c:pt>
                <c:pt idx="13">
                  <c:v>9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11</c:v>
                </c:pt>
                <c:pt idx="18">
                  <c:v>12</c:v>
                </c:pt>
                <c:pt idx="19">
                  <c:v>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111-7444-AABE-95F79BA9F7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Feedback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0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Sheet1!$A$2:$A$21</c:f>
              <c:numCache>
                <c:formatCode>0.00</c:formatCode>
                <c:ptCount val="20"/>
                <c:pt idx="0">
                  <c:v>6.2499999940000002E-2</c:v>
                </c:pt>
                <c:pt idx="1">
                  <c:v>0.1174999999</c:v>
                </c:pt>
                <c:pt idx="2">
                  <c:v>0.13888888890000001</c:v>
                </c:pt>
                <c:pt idx="3">
                  <c:v>0.32749999990000001</c:v>
                </c:pt>
                <c:pt idx="4">
                  <c:v>0.38027777779999999</c:v>
                </c:pt>
                <c:pt idx="5">
                  <c:v>0.38472222220000002</c:v>
                </c:pt>
                <c:pt idx="6">
                  <c:v>0.38972222229999998</c:v>
                </c:pt>
                <c:pt idx="7">
                  <c:v>0.48583333319999999</c:v>
                </c:pt>
                <c:pt idx="8">
                  <c:v>0.49055555550000002</c:v>
                </c:pt>
                <c:pt idx="9">
                  <c:v>0.53111111109999998</c:v>
                </c:pt>
                <c:pt idx="10">
                  <c:v>0.6555555555</c:v>
                </c:pt>
                <c:pt idx="11">
                  <c:v>0.65749999989999997</c:v>
                </c:pt>
                <c:pt idx="12">
                  <c:v>1.0758333330000001</c:v>
                </c:pt>
                <c:pt idx="13">
                  <c:v>2.0022222219999999</c:v>
                </c:pt>
                <c:pt idx="14">
                  <c:v>2.2383333329999999</c:v>
                </c:pt>
                <c:pt idx="15">
                  <c:v>2.7741666669999998</c:v>
                </c:pt>
                <c:pt idx="16">
                  <c:v>5.8758333330000001</c:v>
                </c:pt>
                <c:pt idx="17">
                  <c:v>6.0841666669999999</c:v>
                </c:pt>
                <c:pt idx="18">
                  <c:v>7.585555555</c:v>
                </c:pt>
                <c:pt idx="19">
                  <c:v>12</c:v>
                </c:pt>
              </c:numCache>
            </c:numRef>
          </c:xVal>
          <c:yVal>
            <c:numRef>
              <c:f>Sheet1!$C$2:$C$21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111-7444-AABE-95F79BA9F7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Sanitizer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0">
                <a:solidFill>
                  <a:schemeClr val="accent3"/>
                </a:solidFill>
              </a:ln>
              <a:effectLst/>
            </c:spPr>
          </c:marker>
          <c:xVal>
            <c:numRef>
              <c:f>Sheet1!$A$2:$A$21</c:f>
              <c:numCache>
                <c:formatCode>0.00</c:formatCode>
                <c:ptCount val="20"/>
                <c:pt idx="0">
                  <c:v>6.2499999940000002E-2</c:v>
                </c:pt>
                <c:pt idx="1">
                  <c:v>0.1174999999</c:v>
                </c:pt>
                <c:pt idx="2">
                  <c:v>0.13888888890000001</c:v>
                </c:pt>
                <c:pt idx="3">
                  <c:v>0.32749999990000001</c:v>
                </c:pt>
                <c:pt idx="4">
                  <c:v>0.38027777779999999</c:v>
                </c:pt>
                <c:pt idx="5">
                  <c:v>0.38472222220000002</c:v>
                </c:pt>
                <c:pt idx="6">
                  <c:v>0.38972222229999998</c:v>
                </c:pt>
                <c:pt idx="7">
                  <c:v>0.48583333319999999</c:v>
                </c:pt>
                <c:pt idx="8">
                  <c:v>0.49055555550000002</c:v>
                </c:pt>
                <c:pt idx="9">
                  <c:v>0.53111111109999998</c:v>
                </c:pt>
                <c:pt idx="10">
                  <c:v>0.6555555555</c:v>
                </c:pt>
                <c:pt idx="11">
                  <c:v>0.65749999989999997</c:v>
                </c:pt>
                <c:pt idx="12">
                  <c:v>1.0758333330000001</c:v>
                </c:pt>
                <c:pt idx="13">
                  <c:v>2.0022222219999999</c:v>
                </c:pt>
                <c:pt idx="14">
                  <c:v>2.2383333329999999</c:v>
                </c:pt>
                <c:pt idx="15">
                  <c:v>2.7741666669999998</c:v>
                </c:pt>
                <c:pt idx="16">
                  <c:v>5.8758333330000001</c:v>
                </c:pt>
                <c:pt idx="17">
                  <c:v>6.0841666669999999</c:v>
                </c:pt>
                <c:pt idx="18">
                  <c:v>7.585555555</c:v>
                </c:pt>
                <c:pt idx="19">
                  <c:v>12</c:v>
                </c:pt>
              </c:numCache>
            </c:numRef>
          </c:xVal>
          <c:yVal>
            <c:numRef>
              <c:f>Sheet1!$D$2:$D$21</c:f>
              <c:numCache>
                <c:formatCode>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111-7444-AABE-95F79BA9F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3658960"/>
        <c:axId val="1300633760"/>
      </c:scatterChart>
      <c:valAx>
        <c:axId val="1493658960"/>
        <c:scaling>
          <c:orientation val="minMax"/>
          <c:max val="12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0633760"/>
        <c:crosses val="autoZero"/>
        <c:crossBetween val="midCat"/>
      </c:valAx>
      <c:valAx>
        <c:axId val="1300633760"/>
        <c:scaling>
          <c:orientation val="minMax"/>
          <c:max val="13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3658960"/>
        <c:crosses val="autoZero"/>
        <c:crossBetween val="midCat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27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 Feature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0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Sheet1!$A$2:$A$21</c:f>
              <c:numCache>
                <c:formatCode>0.00</c:formatCode>
                <c:ptCount val="20"/>
                <c:pt idx="0">
                  <c:v>6.2499999940000002E-2</c:v>
                </c:pt>
                <c:pt idx="1">
                  <c:v>0.1174999999</c:v>
                </c:pt>
                <c:pt idx="2">
                  <c:v>0.13888888890000001</c:v>
                </c:pt>
                <c:pt idx="3">
                  <c:v>0.32749999990000001</c:v>
                </c:pt>
                <c:pt idx="4">
                  <c:v>0.38027777779999999</c:v>
                </c:pt>
                <c:pt idx="5">
                  <c:v>0.38472222220000002</c:v>
                </c:pt>
                <c:pt idx="6">
                  <c:v>0.38972222229999998</c:v>
                </c:pt>
                <c:pt idx="7">
                  <c:v>0.48583333319999999</c:v>
                </c:pt>
                <c:pt idx="8">
                  <c:v>0.49055555550000002</c:v>
                </c:pt>
                <c:pt idx="9">
                  <c:v>0.53111111109999998</c:v>
                </c:pt>
                <c:pt idx="10">
                  <c:v>0.6555555555</c:v>
                </c:pt>
                <c:pt idx="11">
                  <c:v>0.65749999989999997</c:v>
                </c:pt>
                <c:pt idx="12">
                  <c:v>1.0758333330000001</c:v>
                </c:pt>
                <c:pt idx="13">
                  <c:v>2.0022222219999999</c:v>
                </c:pt>
                <c:pt idx="14">
                  <c:v>2.2383333329999999</c:v>
                </c:pt>
                <c:pt idx="15">
                  <c:v>2.7741666669999998</c:v>
                </c:pt>
                <c:pt idx="16">
                  <c:v>5.8758333330000001</c:v>
                </c:pt>
                <c:pt idx="17">
                  <c:v>6.0841666669999999</c:v>
                </c:pt>
                <c:pt idx="18">
                  <c:v>7.585555555</c:v>
                </c:pt>
                <c:pt idx="19">
                  <c:v>12</c:v>
                </c:pt>
              </c:numCache>
            </c:numRef>
          </c:xVal>
          <c:yVal>
            <c:numRef>
              <c:f>Sheet1!$B$2:$B$21</c:f>
              <c:numCache>
                <c:formatCode>0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</c:v>
                </c:pt>
                <c:pt idx="13">
                  <c:v>9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11</c:v>
                </c:pt>
                <c:pt idx="18">
                  <c:v>12</c:v>
                </c:pt>
                <c:pt idx="19">
                  <c:v>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111-7444-AABE-95F79BA9F7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Feedback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0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Sheet1!$A$2:$A$21</c:f>
              <c:numCache>
                <c:formatCode>0.00</c:formatCode>
                <c:ptCount val="20"/>
                <c:pt idx="0">
                  <c:v>6.2499999940000002E-2</c:v>
                </c:pt>
                <c:pt idx="1">
                  <c:v>0.1174999999</c:v>
                </c:pt>
                <c:pt idx="2">
                  <c:v>0.13888888890000001</c:v>
                </c:pt>
                <c:pt idx="3">
                  <c:v>0.32749999990000001</c:v>
                </c:pt>
                <c:pt idx="4">
                  <c:v>0.38027777779999999</c:v>
                </c:pt>
                <c:pt idx="5">
                  <c:v>0.38472222220000002</c:v>
                </c:pt>
                <c:pt idx="6">
                  <c:v>0.38972222229999998</c:v>
                </c:pt>
                <c:pt idx="7">
                  <c:v>0.48583333319999999</c:v>
                </c:pt>
                <c:pt idx="8">
                  <c:v>0.49055555550000002</c:v>
                </c:pt>
                <c:pt idx="9">
                  <c:v>0.53111111109999998</c:v>
                </c:pt>
                <c:pt idx="10">
                  <c:v>0.6555555555</c:v>
                </c:pt>
                <c:pt idx="11">
                  <c:v>0.65749999989999997</c:v>
                </c:pt>
                <c:pt idx="12">
                  <c:v>1.0758333330000001</c:v>
                </c:pt>
                <c:pt idx="13">
                  <c:v>2.0022222219999999</c:v>
                </c:pt>
                <c:pt idx="14">
                  <c:v>2.2383333329999999</c:v>
                </c:pt>
                <c:pt idx="15">
                  <c:v>2.7741666669999998</c:v>
                </c:pt>
                <c:pt idx="16">
                  <c:v>5.8758333330000001</c:v>
                </c:pt>
                <c:pt idx="17">
                  <c:v>6.0841666669999999</c:v>
                </c:pt>
                <c:pt idx="18">
                  <c:v>7.585555555</c:v>
                </c:pt>
                <c:pt idx="19">
                  <c:v>12</c:v>
                </c:pt>
              </c:numCache>
            </c:numRef>
          </c:xVal>
          <c:yVal>
            <c:numRef>
              <c:f>Sheet1!$C$2:$C$21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111-7444-AABE-95F79BA9F7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Sanitizer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0">
                <a:solidFill>
                  <a:schemeClr val="accent3"/>
                </a:solidFill>
              </a:ln>
              <a:effectLst/>
            </c:spPr>
          </c:marker>
          <c:xVal>
            <c:numRef>
              <c:f>Sheet1!$A$2:$A$21</c:f>
              <c:numCache>
                <c:formatCode>0.00</c:formatCode>
                <c:ptCount val="20"/>
                <c:pt idx="0">
                  <c:v>6.2499999940000002E-2</c:v>
                </c:pt>
                <c:pt idx="1">
                  <c:v>0.1174999999</c:v>
                </c:pt>
                <c:pt idx="2">
                  <c:v>0.13888888890000001</c:v>
                </c:pt>
                <c:pt idx="3">
                  <c:v>0.32749999990000001</c:v>
                </c:pt>
                <c:pt idx="4">
                  <c:v>0.38027777779999999</c:v>
                </c:pt>
                <c:pt idx="5">
                  <c:v>0.38472222220000002</c:v>
                </c:pt>
                <c:pt idx="6">
                  <c:v>0.38972222229999998</c:v>
                </c:pt>
                <c:pt idx="7">
                  <c:v>0.48583333319999999</c:v>
                </c:pt>
                <c:pt idx="8">
                  <c:v>0.49055555550000002</c:v>
                </c:pt>
                <c:pt idx="9">
                  <c:v>0.53111111109999998</c:v>
                </c:pt>
                <c:pt idx="10">
                  <c:v>0.6555555555</c:v>
                </c:pt>
                <c:pt idx="11">
                  <c:v>0.65749999989999997</c:v>
                </c:pt>
                <c:pt idx="12">
                  <c:v>1.0758333330000001</c:v>
                </c:pt>
                <c:pt idx="13">
                  <c:v>2.0022222219999999</c:v>
                </c:pt>
                <c:pt idx="14">
                  <c:v>2.2383333329999999</c:v>
                </c:pt>
                <c:pt idx="15">
                  <c:v>2.7741666669999998</c:v>
                </c:pt>
                <c:pt idx="16">
                  <c:v>5.8758333330000001</c:v>
                </c:pt>
                <c:pt idx="17">
                  <c:v>6.0841666669999999</c:v>
                </c:pt>
                <c:pt idx="18">
                  <c:v>7.585555555</c:v>
                </c:pt>
                <c:pt idx="19">
                  <c:v>12</c:v>
                </c:pt>
              </c:numCache>
            </c:numRef>
          </c:xVal>
          <c:yVal>
            <c:numRef>
              <c:f>Sheet1!$D$2:$D$21</c:f>
              <c:numCache>
                <c:formatCode>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111-7444-AABE-95F79BA9F7A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 Reorder</c:v>
                </c:pt>
              </c:strCache>
            </c:strRef>
          </c:tx>
          <c:spPr>
            <a:ln w="762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0">
                <a:solidFill>
                  <a:schemeClr val="accent4"/>
                </a:solidFill>
              </a:ln>
              <a:effectLst/>
            </c:spPr>
          </c:marker>
          <c:xVal>
            <c:numRef>
              <c:f>Sheet1!$A$2:$A$21</c:f>
              <c:numCache>
                <c:formatCode>0.00</c:formatCode>
                <c:ptCount val="20"/>
                <c:pt idx="0">
                  <c:v>6.2499999940000002E-2</c:v>
                </c:pt>
                <c:pt idx="1">
                  <c:v>0.1174999999</c:v>
                </c:pt>
                <c:pt idx="2">
                  <c:v>0.13888888890000001</c:v>
                </c:pt>
                <c:pt idx="3">
                  <c:v>0.32749999990000001</c:v>
                </c:pt>
                <c:pt idx="4">
                  <c:v>0.38027777779999999</c:v>
                </c:pt>
                <c:pt idx="5">
                  <c:v>0.38472222220000002</c:v>
                </c:pt>
                <c:pt idx="6">
                  <c:v>0.38972222229999998</c:v>
                </c:pt>
                <c:pt idx="7">
                  <c:v>0.48583333319999999</c:v>
                </c:pt>
                <c:pt idx="8">
                  <c:v>0.49055555550000002</c:v>
                </c:pt>
                <c:pt idx="9">
                  <c:v>0.53111111109999998</c:v>
                </c:pt>
                <c:pt idx="10">
                  <c:v>0.6555555555</c:v>
                </c:pt>
                <c:pt idx="11">
                  <c:v>0.65749999989999997</c:v>
                </c:pt>
                <c:pt idx="12">
                  <c:v>1.0758333330000001</c:v>
                </c:pt>
                <c:pt idx="13">
                  <c:v>2.0022222219999999</c:v>
                </c:pt>
                <c:pt idx="14">
                  <c:v>2.2383333329999999</c:v>
                </c:pt>
                <c:pt idx="15">
                  <c:v>2.7741666669999998</c:v>
                </c:pt>
                <c:pt idx="16">
                  <c:v>5.8758333330000001</c:v>
                </c:pt>
                <c:pt idx="17">
                  <c:v>6.0841666669999999</c:v>
                </c:pt>
                <c:pt idx="18">
                  <c:v>7.585555555</c:v>
                </c:pt>
                <c:pt idx="19">
                  <c:v>12</c:v>
                </c:pt>
              </c:numCache>
            </c:numRef>
          </c:xVal>
          <c:yVal>
            <c:numRef>
              <c:f>Sheet1!$E$2:$E$21</c:f>
              <c:numCache>
                <c:formatCode>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111-7444-AABE-95F79BA9F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3658960"/>
        <c:axId val="1300633760"/>
      </c:scatterChart>
      <c:valAx>
        <c:axId val="1493658960"/>
        <c:scaling>
          <c:orientation val="minMax"/>
          <c:max val="12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0633760"/>
        <c:crosses val="autoZero"/>
        <c:crossBetween val="midCat"/>
      </c:valAx>
      <c:valAx>
        <c:axId val="1300633760"/>
        <c:scaling>
          <c:orientation val="minMax"/>
          <c:max val="13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3658960"/>
        <c:crosses val="autoZero"/>
        <c:crossBetween val="midCat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27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6BB85-087D-4C3A-B1EF-EC532D7CE983}" type="datetimeFigureOut">
              <a:rPr lang="en-US" smtClean="0"/>
              <a:t>5/4/26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23AEB-6AAC-4FF6-906B-5E9F4F9CD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72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2800" dirty="0"/>
            </a:br>
            <a:endParaRPr lang="en-US" sz="2800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09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46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2800" dirty="0"/>
            </a:br>
            <a:endParaRPr lang="en-US" sz="2800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18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2800" dirty="0"/>
            </a:br>
            <a:endParaRPr lang="en-US" sz="2800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46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86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800" dirty="0"/>
            </a:b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79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76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28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43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66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82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4000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56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58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73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75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99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86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41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49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256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87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2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2800" dirty="0"/>
            </a:br>
            <a:endParaRPr lang="en-US" sz="2800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98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209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47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498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445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024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604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800" dirty="0"/>
            </a:br>
            <a:endParaRPr lang="en-US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255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br>
              <a:rPr lang="en-US" dirty="0"/>
            </a:br>
            <a:endParaRPr lang="en-US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br>
              <a:rPr lang="en-US" sz="2800" b="0" dirty="0">
                <a:effectLst/>
              </a:rPr>
            </a:br>
            <a:endParaRPr lang="en-US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963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39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/>
          </a:p>
          <a:p>
            <a:br>
              <a:rPr lang="en-US" sz="2800" dirty="0"/>
            </a:b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611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br>
              <a:rPr lang="en-US" sz="5400" b="0" dirty="0">
                <a:effectLst/>
              </a:rPr>
            </a:br>
            <a:endParaRPr lang="en-US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87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br>
              <a:rPr lang="en-US" sz="5400" b="0" dirty="0">
                <a:effectLst/>
              </a:rPr>
            </a:br>
            <a:br>
              <a:rPr lang="en-US" sz="5400" b="0" dirty="0">
                <a:effectLst/>
              </a:rPr>
            </a:br>
            <a:endParaRPr lang="en-US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103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br>
              <a:rPr lang="en-US" sz="2800" b="0" dirty="0">
                <a:effectLst/>
              </a:rPr>
            </a:br>
            <a:br>
              <a:rPr lang="en-US" sz="5400" dirty="0"/>
            </a:br>
            <a:br>
              <a:rPr lang="en-US" sz="5400" dirty="0"/>
            </a:br>
            <a:endParaRPr lang="en-US" sz="2800" b="0" dirty="0">
              <a:effectLst/>
            </a:endParaRPr>
          </a:p>
          <a:p>
            <a:br>
              <a:rPr lang="en-US" dirty="0"/>
            </a:br>
            <a:endParaRPr lang="en-US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152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2800" dirty="0"/>
            </a:br>
            <a:endParaRPr lang="en-US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578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2800" dirty="0"/>
            </a:br>
            <a:endParaRPr lang="en-US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213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2800" dirty="0"/>
            </a:br>
            <a:endParaRPr lang="en-US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255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2800" dirty="0"/>
            </a:br>
            <a:endParaRPr lang="en-US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86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2800" dirty="0"/>
            </a:br>
            <a:br>
              <a:rPr lang="en-US" dirty="0"/>
            </a:br>
            <a:endParaRPr lang="en-US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602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85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2800" dirty="0"/>
            </a:br>
            <a:br>
              <a:rPr lang="en-US" sz="2800" dirty="0"/>
            </a:br>
            <a:br>
              <a:rPr lang="en-US" dirty="0"/>
            </a:br>
            <a:endParaRPr lang="en-US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28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2800" dirty="0"/>
            </a:b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286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000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717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899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244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do not hesitate to ask me any questions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76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28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br>
              <a:rPr lang="en-US" sz="2800" dirty="0"/>
            </a:b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05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09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23AEB-6AAC-4FF6-906B-5E9F4F9CDA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64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C270-B3C2-42F9-9D05-E17C4910D448}" type="datetime1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811C-DE6A-4007-8434-EB2DFBFF6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4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1899-0F3A-45EA-8A73-91467879B497}" type="datetime1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811C-DE6A-4007-8434-EB2DFBFF6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9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433B-9C9D-4F82-899C-16D155ECA2C9}" type="datetime1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811C-DE6A-4007-8434-EB2DFBFF6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6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0DE1-4937-4348-B5B9-F536E19A4CB3}" type="datetime1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811C-DE6A-4007-8434-EB2DFBFF6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6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8B0F-C97F-4366-9A32-9F68A1D26C97}" type="datetime1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811C-DE6A-4007-8434-EB2DFBFF6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5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CD58-851E-4D02-A2AD-71ED7EA10732}" type="datetime1">
              <a:rPr lang="en-US" smtClean="0"/>
              <a:t>5/4/26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811C-DE6A-4007-8434-EB2DFBFF6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1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376A-2B66-4CC9-A2D4-DF39D61791EE}" type="datetime1">
              <a:rPr lang="en-US" smtClean="0"/>
              <a:t>5/4/26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811C-DE6A-4007-8434-EB2DFBFF6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2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3A48-9690-4D2A-9FDD-EDC20A4ED2A2}" type="datetime1">
              <a:rPr lang="en-US" smtClean="0"/>
              <a:t>5/4/26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811C-DE6A-4007-8434-EB2DFBFF6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2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DE35-4F0A-4938-8600-D9CAA245996E}" type="datetime1">
              <a:rPr lang="en-US" smtClean="0"/>
              <a:t>5/4/26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811C-DE6A-4007-8434-EB2DFBFF6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7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F6EA-7188-4AFD-B1C3-AA30EAFB9F06}" type="datetime1">
              <a:rPr lang="en-US" smtClean="0"/>
              <a:t>5/4/26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811C-DE6A-4007-8434-EB2DFBFF6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6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17D4-3592-4164-9CD0-BB4E87EECAC2}" type="datetime1">
              <a:rPr lang="en-US" smtClean="0"/>
              <a:t>5/4/26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811C-DE6A-4007-8434-EB2DFBFF6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9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D34B5-CED6-41E9-99A4-437A8EF4F401}" type="datetime1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0811C-DE6A-4007-8434-EB2DFBFF6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8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chart" Target="../charts/char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DFF623A-4EB0-4F3F-BD99-F888554CF626}"/>
              </a:ext>
            </a:extLst>
          </p:cNvPr>
          <p:cNvSpPr/>
          <p:nvPr/>
        </p:nvSpPr>
        <p:spPr>
          <a:xfrm>
            <a:off x="0" y="-12027"/>
            <a:ext cx="9144000" cy="31172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DB950D7-895F-4AD4-AED8-8069ABAC3159}"/>
              </a:ext>
            </a:extLst>
          </p:cNvPr>
          <p:cNvSpPr txBox="1"/>
          <p:nvPr/>
        </p:nvSpPr>
        <p:spPr>
          <a:xfrm>
            <a:off x="-328921" y="946438"/>
            <a:ext cx="9801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</a:rPr>
              <a:t>Who Goes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First?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Detecting Go Concurrency Bugs via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Message Reordering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8A557537-384D-4012-A37E-6C7226C48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87" y="5552148"/>
            <a:ext cx="3636947" cy="1293821"/>
          </a:xfrm>
          <a:prstGeom prst="rect">
            <a:avLst/>
          </a:prstGeom>
        </p:spPr>
      </p:pic>
      <p:sp>
        <p:nvSpPr>
          <p:cNvPr id="8" name="副标题 2">
            <a:extLst>
              <a:ext uri="{FF2B5EF4-FFF2-40B4-BE49-F238E27FC236}">
                <a16:creationId xmlns:a16="http://schemas.microsoft.com/office/drawing/2014/main" id="{3B8F938F-0B26-4734-804F-6BD8091A2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636" y="3508414"/>
            <a:ext cx="8492737" cy="415819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zh-CN" dirty="0" err="1"/>
              <a:t>Ziheng</a:t>
            </a:r>
            <a:r>
              <a:rPr lang="en-US" altLang="zh-CN" dirty="0"/>
              <a:t> Liu*, </a:t>
            </a:r>
            <a:r>
              <a:rPr lang="en-US" altLang="zh-CN" dirty="0" err="1"/>
              <a:t>Shihao</a:t>
            </a:r>
            <a:r>
              <a:rPr lang="en-US" altLang="zh-CN" dirty="0"/>
              <a:t> Xia*, Yu Liang, </a:t>
            </a:r>
            <a:r>
              <a:rPr lang="en-US" altLang="zh-CN" b="1" dirty="0" err="1"/>
              <a:t>Linhai</a:t>
            </a:r>
            <a:r>
              <a:rPr lang="en-US" altLang="zh-CN" b="1" dirty="0"/>
              <a:t> Song </a:t>
            </a:r>
            <a:r>
              <a:rPr lang="en-US" altLang="zh-CN" dirty="0"/>
              <a:t>and Hong Hu</a:t>
            </a:r>
            <a:endParaRPr lang="zh-CN" altLang="en-US" sz="3200" dirty="0"/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89821AD3-8FDD-4C0D-8408-E75EFCCA3DA2}"/>
              </a:ext>
            </a:extLst>
          </p:cNvPr>
          <p:cNvSpPr txBox="1">
            <a:spLocks/>
          </p:cNvSpPr>
          <p:nvPr/>
        </p:nvSpPr>
        <p:spPr>
          <a:xfrm>
            <a:off x="1102735" y="4174463"/>
            <a:ext cx="6938528" cy="859313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i="1"/>
              <a:t>Pennsylvania State University</a:t>
            </a:r>
          </a:p>
        </p:txBody>
      </p:sp>
      <p:pic>
        <p:nvPicPr>
          <p:cNvPr id="10" name="Picture 9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283CEDB3-78FF-8D48-B8A1-AB2ACF552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986" y="5516903"/>
            <a:ext cx="2357507" cy="1329064"/>
          </a:xfrm>
          <a:prstGeom prst="rect">
            <a:avLst/>
          </a:prstGeom>
        </p:spPr>
      </p:pic>
      <p:sp>
        <p:nvSpPr>
          <p:cNvPr id="11" name="副标题 2">
            <a:extLst>
              <a:ext uri="{FF2B5EF4-FFF2-40B4-BE49-F238E27FC236}">
                <a16:creationId xmlns:a16="http://schemas.microsoft.com/office/drawing/2014/main" id="{D71E721B-6868-2F4A-9A79-6C36C8FDFBC8}"/>
              </a:ext>
            </a:extLst>
          </p:cNvPr>
          <p:cNvSpPr txBox="1">
            <a:spLocks/>
          </p:cNvSpPr>
          <p:nvPr/>
        </p:nvSpPr>
        <p:spPr>
          <a:xfrm>
            <a:off x="1885719" y="4651614"/>
            <a:ext cx="5372577" cy="415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</a:t>
            </a:r>
            <a:r>
              <a:rPr lang="en-US" altLang="zh-CN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Ziheng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Liu and </a:t>
            </a:r>
            <a:r>
              <a:rPr lang="en-US" altLang="zh-CN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Shihao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Xia are co-first authors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64"/>
    </mc:Choice>
    <mc:Fallback xmlns="">
      <p:transition spd="slow" advTm="1816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>
            <a:extLst>
              <a:ext uri="{FF2B5EF4-FFF2-40B4-BE49-F238E27FC236}">
                <a16:creationId xmlns:a16="http://schemas.microsoft.com/office/drawing/2014/main" id="{EB0EE47B-98AC-E34D-B82F-7C9DABBD5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DD44DF-5EE5-D14B-85B1-4FAC1EB1D864}"/>
              </a:ext>
            </a:extLst>
          </p:cNvPr>
          <p:cNvSpPr txBox="1"/>
          <p:nvPr/>
        </p:nvSpPr>
        <p:spPr>
          <a:xfrm>
            <a:off x="908321" y="167871"/>
            <a:ext cx="7327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4B12246-9AF4-4148-A0C3-70619D112FE6}"/>
              </a:ext>
            </a:extLst>
          </p:cNvPr>
          <p:cNvSpPr txBox="1">
            <a:spLocks/>
          </p:cNvSpPr>
          <p:nvPr/>
        </p:nvSpPr>
        <p:spPr bwMode="auto">
          <a:xfrm>
            <a:off x="457204" y="1298454"/>
            <a:ext cx="8398933" cy="474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/>
              <a:t>How to identify concurrent messages?</a:t>
            </a:r>
          </a:p>
          <a:p>
            <a:r>
              <a:rPr lang="en-US" altLang="zh-CN" dirty="0"/>
              <a:t>How to identify suspicious message orders?</a:t>
            </a:r>
          </a:p>
          <a:p>
            <a:r>
              <a:rPr lang="en-US" altLang="zh-CN" dirty="0"/>
              <a:t>How to capture triggered channel-related bugs?</a:t>
            </a:r>
          </a:p>
          <a:p>
            <a:endParaRPr lang="en-US" altLang="zh-CN" dirty="0"/>
          </a:p>
        </p:txBody>
      </p:sp>
      <p:pic>
        <p:nvPicPr>
          <p:cNvPr id="6" name="Picture 5" descr="A picture containing text, clock, device, gauge&#10;&#10;Description automatically generated">
            <a:extLst>
              <a:ext uri="{FF2B5EF4-FFF2-40B4-BE49-F238E27FC236}">
                <a16:creationId xmlns:a16="http://schemas.microsoft.com/office/drawing/2014/main" id="{0EF04A01-7B39-194F-9529-1DD741832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80" y="4601013"/>
            <a:ext cx="2298512" cy="135498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9072B39-00D0-AE47-9274-A4AB21742EED}"/>
              </a:ext>
            </a:extLst>
          </p:cNvPr>
          <p:cNvSpPr/>
          <p:nvPr/>
        </p:nvSpPr>
        <p:spPr>
          <a:xfrm>
            <a:off x="3710334" y="4539200"/>
            <a:ext cx="2502883" cy="138544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43B0AA-CCEC-3D4A-8478-880C0361A0DA}"/>
              </a:ext>
            </a:extLst>
          </p:cNvPr>
          <p:cNvSpPr txBox="1"/>
          <p:nvPr/>
        </p:nvSpPr>
        <p:spPr>
          <a:xfrm>
            <a:off x="4330059" y="5536247"/>
            <a:ext cx="1300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order space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0EA87E-A256-A943-95F2-EE55072AFFB6}"/>
              </a:ext>
            </a:extLst>
          </p:cNvPr>
          <p:cNvSpPr/>
          <p:nvPr/>
        </p:nvSpPr>
        <p:spPr>
          <a:xfrm>
            <a:off x="4506444" y="46482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D4C5FC-A296-724C-B6BA-99584385422B}"/>
              </a:ext>
            </a:extLst>
          </p:cNvPr>
          <p:cNvSpPr/>
          <p:nvPr/>
        </p:nvSpPr>
        <p:spPr>
          <a:xfrm>
            <a:off x="5146524" y="473964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18F3140-23AE-2E46-8712-28CD6983D449}"/>
              </a:ext>
            </a:extLst>
          </p:cNvPr>
          <p:cNvSpPr/>
          <p:nvPr/>
        </p:nvSpPr>
        <p:spPr>
          <a:xfrm>
            <a:off x="5601788" y="492322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6744B1-8FCF-4845-9FAA-1AC5305321CD}"/>
              </a:ext>
            </a:extLst>
          </p:cNvPr>
          <p:cNvSpPr/>
          <p:nvPr/>
        </p:nvSpPr>
        <p:spPr>
          <a:xfrm>
            <a:off x="4161004" y="50273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720188-98A1-EA4D-8032-E9E6798DF5DE}"/>
              </a:ext>
            </a:extLst>
          </p:cNvPr>
          <p:cNvSpPr/>
          <p:nvPr/>
        </p:nvSpPr>
        <p:spPr>
          <a:xfrm>
            <a:off x="5223011" y="532384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A693A2-A067-3340-B858-B7BCED090384}"/>
              </a:ext>
            </a:extLst>
          </p:cNvPr>
          <p:cNvSpPr/>
          <p:nvPr/>
        </p:nvSpPr>
        <p:spPr>
          <a:xfrm>
            <a:off x="4788671" y="547573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421962-B870-384C-BAA7-8A1583388A58}"/>
              </a:ext>
            </a:extLst>
          </p:cNvPr>
          <p:cNvSpPr/>
          <p:nvPr/>
        </p:nvSpPr>
        <p:spPr>
          <a:xfrm>
            <a:off x="4615507" y="530748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D83620-8485-8E42-96A2-5CF3DB9BE022}"/>
              </a:ext>
            </a:extLst>
          </p:cNvPr>
          <p:cNvSpPr txBox="1"/>
          <p:nvPr/>
        </p:nvSpPr>
        <p:spPr>
          <a:xfrm>
            <a:off x="4349811" y="3784403"/>
            <a:ext cx="182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suspicious orders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FB154CF-ECF6-EE47-A220-1D6E54399036}"/>
              </a:ext>
            </a:extLst>
          </p:cNvPr>
          <p:cNvCxnSpPr>
            <a:cxnSpLocks/>
          </p:cNvCxnSpPr>
          <p:nvPr/>
        </p:nvCxnSpPr>
        <p:spPr>
          <a:xfrm flipH="1">
            <a:off x="4615507" y="4273884"/>
            <a:ext cx="239404" cy="3589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2DDD3D-9CF2-D645-B098-D96A45B33FC6}"/>
              </a:ext>
            </a:extLst>
          </p:cNvPr>
          <p:cNvCxnSpPr>
            <a:cxnSpLocks/>
          </p:cNvCxnSpPr>
          <p:nvPr/>
        </p:nvCxnSpPr>
        <p:spPr>
          <a:xfrm flipH="1">
            <a:off x="5237972" y="4264151"/>
            <a:ext cx="76487" cy="4358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E72979F-4C9B-EA43-A9A9-6CB2C6A77DF8}"/>
              </a:ext>
            </a:extLst>
          </p:cNvPr>
          <p:cNvCxnSpPr>
            <a:cxnSpLocks/>
          </p:cNvCxnSpPr>
          <p:nvPr/>
        </p:nvCxnSpPr>
        <p:spPr>
          <a:xfrm>
            <a:off x="5503974" y="4264149"/>
            <a:ext cx="129683" cy="5866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F907B4-B9C0-6D47-BBEE-1EC3A5B7D1E7}"/>
              </a:ext>
            </a:extLst>
          </p:cNvPr>
          <p:cNvCxnSpPr>
            <a:cxnSpLocks/>
          </p:cNvCxnSpPr>
          <p:nvPr/>
        </p:nvCxnSpPr>
        <p:spPr>
          <a:xfrm flipH="1">
            <a:off x="5287729" y="4311106"/>
            <a:ext cx="91197" cy="9319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385C37-AA2D-2648-890E-D923497F5093}"/>
              </a:ext>
            </a:extLst>
          </p:cNvPr>
          <p:cNvCxnSpPr>
            <a:cxnSpLocks/>
          </p:cNvCxnSpPr>
          <p:nvPr/>
        </p:nvCxnSpPr>
        <p:spPr>
          <a:xfrm flipH="1">
            <a:off x="4919388" y="4380448"/>
            <a:ext cx="263879" cy="10184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A933FC-6EF3-404A-9D53-907B6700FFAE}"/>
              </a:ext>
            </a:extLst>
          </p:cNvPr>
          <p:cNvCxnSpPr>
            <a:cxnSpLocks/>
          </p:cNvCxnSpPr>
          <p:nvPr/>
        </p:nvCxnSpPr>
        <p:spPr>
          <a:xfrm flipH="1">
            <a:off x="4691766" y="4409630"/>
            <a:ext cx="380171" cy="8498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71DFE4A-FF21-784C-A34C-23B33EFA897E}"/>
              </a:ext>
            </a:extLst>
          </p:cNvPr>
          <p:cNvCxnSpPr>
            <a:cxnSpLocks/>
          </p:cNvCxnSpPr>
          <p:nvPr/>
        </p:nvCxnSpPr>
        <p:spPr>
          <a:xfrm flipH="1">
            <a:off x="4246389" y="4264149"/>
            <a:ext cx="437403" cy="7047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6347B32-C4A5-8448-9DEC-CFE9E79233EC}"/>
              </a:ext>
            </a:extLst>
          </p:cNvPr>
          <p:cNvCxnSpPr>
            <a:cxnSpLocks/>
          </p:cNvCxnSpPr>
          <p:nvPr/>
        </p:nvCxnSpPr>
        <p:spPr>
          <a:xfrm>
            <a:off x="523467" y="3888542"/>
            <a:ext cx="0" cy="447935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D697BA0-35BA-4540-B47E-132B98F697DA}"/>
              </a:ext>
            </a:extLst>
          </p:cNvPr>
          <p:cNvCxnSpPr>
            <a:cxnSpLocks/>
          </p:cNvCxnSpPr>
          <p:nvPr/>
        </p:nvCxnSpPr>
        <p:spPr>
          <a:xfrm>
            <a:off x="1590343" y="3886207"/>
            <a:ext cx="0" cy="766823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B730ED-638A-3F40-B4AD-9607F97683BA}"/>
              </a:ext>
            </a:extLst>
          </p:cNvPr>
          <p:cNvCxnSpPr>
            <a:cxnSpLocks/>
          </p:cNvCxnSpPr>
          <p:nvPr/>
        </p:nvCxnSpPr>
        <p:spPr>
          <a:xfrm>
            <a:off x="523467" y="4642651"/>
            <a:ext cx="0" cy="1074169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87D7998-C80C-6C44-9EC3-8E88E5556952}"/>
              </a:ext>
            </a:extLst>
          </p:cNvPr>
          <p:cNvCxnSpPr>
            <a:cxnSpLocks/>
          </p:cNvCxnSpPr>
          <p:nvPr/>
        </p:nvCxnSpPr>
        <p:spPr>
          <a:xfrm>
            <a:off x="1589603" y="4982882"/>
            <a:ext cx="0" cy="733939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E3806DE-B326-DF48-A855-DF73142E05A0}"/>
              </a:ext>
            </a:extLst>
          </p:cNvPr>
          <p:cNvCxnSpPr>
            <a:cxnSpLocks/>
          </p:cNvCxnSpPr>
          <p:nvPr/>
        </p:nvCxnSpPr>
        <p:spPr>
          <a:xfrm>
            <a:off x="897070" y="4597044"/>
            <a:ext cx="294921" cy="154455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D84FDE47-5CF7-5545-A066-6DDD489DD7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427">
            <a:off x="983082" y="4361970"/>
            <a:ext cx="258287" cy="17993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F4DD9E8-0D64-FC4B-B83E-3F787CED1D9A}"/>
              </a:ext>
            </a:extLst>
          </p:cNvPr>
          <p:cNvSpPr/>
          <p:nvPr/>
        </p:nvSpPr>
        <p:spPr>
          <a:xfrm>
            <a:off x="25741" y="3580762"/>
            <a:ext cx="10795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a typeface="Calibri" charset="0"/>
                <a:cs typeface="Calibri" charset="0"/>
              </a:rPr>
              <a:t>Goroutine1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FE387DE-E113-D24B-BE37-01FED4C38790}"/>
              </a:ext>
            </a:extLst>
          </p:cNvPr>
          <p:cNvSpPr/>
          <p:nvPr/>
        </p:nvSpPr>
        <p:spPr>
          <a:xfrm>
            <a:off x="1038355" y="3580762"/>
            <a:ext cx="1136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a typeface="Calibri" charset="0"/>
                <a:cs typeface="Calibri" charset="0"/>
              </a:rPr>
              <a:t>Goroutine2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AD2EB61C-50A0-DB44-BC0A-991B03081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7028">
            <a:off x="2090632" y="4954170"/>
            <a:ext cx="258287" cy="17993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F16200-4DB1-5641-B918-6A8B308256BC}"/>
              </a:ext>
            </a:extLst>
          </p:cNvPr>
          <p:cNvSpPr/>
          <p:nvPr/>
        </p:nvSpPr>
        <p:spPr>
          <a:xfrm>
            <a:off x="386307" y="4348547"/>
            <a:ext cx="274320" cy="274320"/>
          </a:xfrm>
          <a:prstGeom prst="ellipse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03EFC73-5ED0-534E-97A6-1561AAAACF42}"/>
              </a:ext>
            </a:extLst>
          </p:cNvPr>
          <p:cNvSpPr/>
          <p:nvPr/>
        </p:nvSpPr>
        <p:spPr>
          <a:xfrm>
            <a:off x="1452388" y="4676837"/>
            <a:ext cx="274320" cy="274320"/>
          </a:xfrm>
          <a:prstGeom prst="ellipse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055D295-33BD-2E40-A9EA-4FF2D5CF4514}"/>
              </a:ext>
            </a:extLst>
          </p:cNvPr>
          <p:cNvSpPr/>
          <p:nvPr/>
        </p:nvSpPr>
        <p:spPr>
          <a:xfrm>
            <a:off x="2078735" y="3578428"/>
            <a:ext cx="1136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a typeface="Calibri" charset="0"/>
                <a:cs typeface="Calibri" charset="0"/>
              </a:rPr>
              <a:t>Goroutine3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8E42C97-3B7B-EA41-9317-31420051D165}"/>
              </a:ext>
            </a:extLst>
          </p:cNvPr>
          <p:cNvCxnSpPr>
            <a:cxnSpLocks/>
          </p:cNvCxnSpPr>
          <p:nvPr/>
        </p:nvCxnSpPr>
        <p:spPr>
          <a:xfrm>
            <a:off x="2544423" y="3886207"/>
            <a:ext cx="0" cy="1458015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BC74CE4-50CC-7F48-B21E-5A512EC26956}"/>
              </a:ext>
            </a:extLst>
          </p:cNvPr>
          <p:cNvCxnSpPr>
            <a:cxnSpLocks/>
          </p:cNvCxnSpPr>
          <p:nvPr/>
        </p:nvCxnSpPr>
        <p:spPr>
          <a:xfrm>
            <a:off x="1865258" y="4987499"/>
            <a:ext cx="333651" cy="440872"/>
          </a:xfrm>
          <a:prstGeom prst="straightConnector1">
            <a:avLst/>
          </a:prstGeom>
          <a:ln w="5397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71FCB366-2191-6C4A-94E5-C476AE7F21E2}"/>
              </a:ext>
            </a:extLst>
          </p:cNvPr>
          <p:cNvSpPr/>
          <p:nvPr/>
        </p:nvSpPr>
        <p:spPr>
          <a:xfrm>
            <a:off x="2394011" y="5387327"/>
            <a:ext cx="274320" cy="274320"/>
          </a:xfrm>
          <a:prstGeom prst="ellipse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150243-105A-7549-B7F4-DD8B73BAD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892" y="4568615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0687156A-0366-4640-83E9-A95AEF5B49B8}"/>
              </a:ext>
            </a:extLst>
          </p:cNvPr>
          <p:cNvSpPr txBox="1"/>
          <p:nvPr/>
        </p:nvSpPr>
        <p:spPr>
          <a:xfrm>
            <a:off x="652481" y="6068321"/>
            <a:ext cx="201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 channel operation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253E0CE-17BE-884D-B466-2DF66503E5BA}"/>
              </a:ext>
            </a:extLst>
          </p:cNvPr>
          <p:cNvSpPr/>
          <p:nvPr/>
        </p:nvSpPr>
        <p:spPr>
          <a:xfrm>
            <a:off x="379676" y="6117707"/>
            <a:ext cx="274320" cy="274320"/>
          </a:xfrm>
          <a:prstGeom prst="ellipse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58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44"/>
    </mc:Choice>
    <mc:Fallback xmlns="">
      <p:transition spd="slow" advTm="21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32" grpId="0"/>
      <p:bldP spid="33" grpId="0"/>
      <p:bldP spid="4" grpId="0" animBg="1"/>
      <p:bldP spid="38" grpId="0" animBg="1"/>
      <p:bldP spid="43" grpId="0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10">
            <a:extLst>
              <a:ext uri="{FF2B5EF4-FFF2-40B4-BE49-F238E27FC236}">
                <a16:creationId xmlns:a16="http://schemas.microsoft.com/office/drawing/2014/main" id="{5426A5EC-9A11-4C09-98ED-BAE8E4852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143147" y="167867"/>
            <a:ext cx="8857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Contributions</a:t>
            </a: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432F1A9B-B9DA-4806-AF81-F6EEF7A0BAEA}"/>
              </a:ext>
            </a:extLst>
          </p:cNvPr>
          <p:cNvSpPr txBox="1">
            <a:spLocks/>
          </p:cNvSpPr>
          <p:nvPr/>
        </p:nvSpPr>
        <p:spPr bwMode="auto">
          <a:xfrm>
            <a:off x="457204" y="1298450"/>
            <a:ext cx="8398933" cy="474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 err="1"/>
              <a:t>GFuzz</a:t>
            </a:r>
            <a:r>
              <a:rPr lang="en-US" altLang="zh-CN" dirty="0"/>
              <a:t>: a dynamic Go concurrency bug detector</a:t>
            </a:r>
          </a:p>
          <a:p>
            <a:pPr lvl="1"/>
            <a:r>
              <a:rPr lang="en-US" altLang="zh-CN" dirty="0"/>
              <a:t>Use </a:t>
            </a:r>
            <a:r>
              <a:rPr lang="en-US" altLang="zh-CN" b="1" i="1" dirty="0"/>
              <a:t>select </a:t>
            </a:r>
            <a:r>
              <a:rPr lang="en-US" altLang="zh-CN" dirty="0"/>
              <a:t>to identify concurrent messages</a:t>
            </a:r>
          </a:p>
          <a:p>
            <a:pPr lvl="1"/>
            <a:r>
              <a:rPr lang="en-US" altLang="zh-CN" dirty="0"/>
              <a:t>Leverage fuzzing to pinpoint suspicious msg orders</a:t>
            </a:r>
          </a:p>
          <a:p>
            <a:pPr lvl="1"/>
            <a:r>
              <a:rPr lang="en-US" altLang="zh-CN" dirty="0"/>
              <a:t>Propose a novel sanitizer to capture triggered bugs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Thorough experiments to evaluate </a:t>
            </a:r>
            <a:r>
              <a:rPr lang="en-US" altLang="zh-CN" dirty="0" err="1"/>
              <a:t>GFuzz</a:t>
            </a:r>
            <a:endParaRPr lang="en-US" altLang="zh-CN" dirty="0"/>
          </a:p>
          <a:p>
            <a:pPr lvl="1"/>
            <a:r>
              <a:rPr lang="en-US" altLang="zh-CN" dirty="0"/>
              <a:t>Detect </a:t>
            </a:r>
            <a:r>
              <a:rPr lang="en-US" altLang="zh-CN" b="1" i="1" dirty="0">
                <a:solidFill>
                  <a:srgbClr val="FF0000"/>
                </a:solidFill>
              </a:rPr>
              <a:t>184</a:t>
            </a:r>
            <a:r>
              <a:rPr lang="en-US" altLang="zh-CN" dirty="0"/>
              <a:t> previously unknown bugs</a:t>
            </a:r>
          </a:p>
          <a:p>
            <a:pPr lvl="2"/>
            <a:r>
              <a:rPr lang="en-US" altLang="zh-CN" dirty="0"/>
              <a:t>Developers have confirmed 124 bugs and fixed 67 bugs</a:t>
            </a:r>
          </a:p>
          <a:p>
            <a:pPr lvl="1"/>
            <a:r>
              <a:rPr lang="en-US" altLang="zh-CN" dirty="0"/>
              <a:t>Detect significantly more bugs than SOTA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829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06"/>
    </mc:Choice>
    <mc:Fallback xmlns="">
      <p:transition spd="slow" advTm="48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10">
            <a:extLst>
              <a:ext uri="{FF2B5EF4-FFF2-40B4-BE49-F238E27FC236}">
                <a16:creationId xmlns:a16="http://schemas.microsoft.com/office/drawing/2014/main" id="{5426A5EC-9A11-4C09-98ED-BAE8E4852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143147" y="167871"/>
            <a:ext cx="8857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Outline</a:t>
            </a: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432F1A9B-B9DA-4806-AF81-F6EEF7A0BAEA}"/>
              </a:ext>
            </a:extLst>
          </p:cNvPr>
          <p:cNvSpPr txBox="1">
            <a:spLocks/>
          </p:cNvSpPr>
          <p:nvPr/>
        </p:nvSpPr>
        <p:spPr bwMode="auto">
          <a:xfrm>
            <a:off x="457204" y="1298454"/>
            <a:ext cx="8398933" cy="474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/>
              <a:t>Introduction</a:t>
            </a:r>
          </a:p>
          <a:p>
            <a:r>
              <a:rPr lang="en-US" altLang="zh-CN" dirty="0"/>
              <a:t>Reordering Concurrent Messages</a:t>
            </a:r>
          </a:p>
          <a:p>
            <a:r>
              <a:rPr lang="en-US" altLang="zh-CN" dirty="0"/>
              <a:t>Favoring Propitious Orders</a:t>
            </a:r>
          </a:p>
          <a:p>
            <a:r>
              <a:rPr lang="en-US" altLang="zh-CN" dirty="0"/>
              <a:t>Capturing Triggered Concurrency Bugs</a:t>
            </a:r>
          </a:p>
          <a:p>
            <a:r>
              <a:rPr lang="en-US" altLang="zh-CN" dirty="0"/>
              <a:t>Implementation and Evaluation</a:t>
            </a:r>
          </a:p>
          <a:p>
            <a:r>
              <a:rPr lang="en-US" altLang="zh-CN" dirty="0"/>
              <a:t>Conclusion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551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7"/>
    </mc:Choice>
    <mc:Fallback xmlns="">
      <p:transition spd="slow" advTm="265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10">
            <a:extLst>
              <a:ext uri="{FF2B5EF4-FFF2-40B4-BE49-F238E27FC236}">
                <a16:creationId xmlns:a16="http://schemas.microsoft.com/office/drawing/2014/main" id="{5426A5EC-9A11-4C09-98ED-BAE8E4852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143147" y="167867"/>
            <a:ext cx="8857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Outline</a:t>
            </a: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432F1A9B-B9DA-4806-AF81-F6EEF7A0BAEA}"/>
              </a:ext>
            </a:extLst>
          </p:cNvPr>
          <p:cNvSpPr txBox="1">
            <a:spLocks/>
          </p:cNvSpPr>
          <p:nvPr/>
        </p:nvSpPr>
        <p:spPr bwMode="auto">
          <a:xfrm>
            <a:off x="457204" y="1298450"/>
            <a:ext cx="8398933" cy="474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/>
              <a:t>Introduction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Reordering Concurrent Messages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Favoring Propitious Orders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Capturing Triggered Concurrency Bugs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Implementation and Evaluation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860DDE7-F56E-264C-AD6D-B97F5618247A}"/>
              </a:ext>
            </a:extLst>
          </p:cNvPr>
          <p:cNvSpPr txBox="1">
            <a:spLocks/>
          </p:cNvSpPr>
          <p:nvPr/>
        </p:nvSpPr>
        <p:spPr bwMode="auto">
          <a:xfrm>
            <a:off x="457204" y="1298450"/>
            <a:ext cx="8398933" cy="474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altLang="zh-CN" dirty="0"/>
              <a:t>Reordering Concurrent Messages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Favoring Propitious Orders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Capturing Triggered Concurrency Bugs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Implementation and Evaluation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03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9"/>
    </mc:Choice>
    <mc:Fallback xmlns="">
      <p:transition spd="slow" advTm="11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10">
            <a:extLst>
              <a:ext uri="{FF2B5EF4-FFF2-40B4-BE49-F238E27FC236}">
                <a16:creationId xmlns:a16="http://schemas.microsoft.com/office/drawing/2014/main" id="{93FB9044-408B-4092-9726-3162B79A0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028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193044" y="142716"/>
            <a:ext cx="8757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Concurrent Channel Operations (Ops)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7FECEA83-A5ED-194B-84D4-4EBAD7636DA9}"/>
              </a:ext>
            </a:extLst>
          </p:cNvPr>
          <p:cNvSpPr txBox="1">
            <a:spLocks/>
          </p:cNvSpPr>
          <p:nvPr/>
        </p:nvSpPr>
        <p:spPr bwMode="auto">
          <a:xfrm>
            <a:off x="457200" y="1286422"/>
            <a:ext cx="8493760" cy="474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/>
              <a:t>Channel ops have no happens-before relation</a:t>
            </a:r>
          </a:p>
          <a:p>
            <a:pPr lvl="1"/>
            <a:r>
              <a:rPr lang="en-US" altLang="zh-CN" dirty="0"/>
              <a:t>Their processed messages are concurrent</a:t>
            </a:r>
          </a:p>
          <a:p>
            <a:pPr lvl="1"/>
            <a:r>
              <a:rPr lang="en-US" altLang="zh-CN" dirty="0"/>
              <a:t>Challenging to find all concurrent channel ops</a:t>
            </a:r>
          </a:p>
          <a:p>
            <a:r>
              <a:rPr lang="en-US" altLang="zh-CN" dirty="0" err="1"/>
              <a:t>GFuzz</a:t>
            </a:r>
            <a:r>
              <a:rPr lang="en-US" altLang="zh-CN" dirty="0"/>
              <a:t> focuses on </a:t>
            </a:r>
            <a:r>
              <a:rPr lang="en-US" altLang="zh-CN" b="1" i="1" dirty="0"/>
              <a:t>select</a:t>
            </a:r>
            <a:r>
              <a:rPr lang="en-US" altLang="zh-CN" dirty="0"/>
              <a:t> statements</a:t>
            </a:r>
          </a:p>
          <a:p>
            <a:pPr lvl="1"/>
            <a:r>
              <a:rPr lang="en-US" altLang="zh-CN" dirty="0"/>
              <a:t>Select allows a goroutine to wait for </a:t>
            </a:r>
            <a:r>
              <a:rPr lang="en-US" altLang="zh-CN" b="1" i="1" dirty="0">
                <a:solidFill>
                  <a:srgbClr val="FF0000"/>
                </a:solidFill>
              </a:rPr>
              <a:t>&gt;1</a:t>
            </a:r>
            <a:r>
              <a:rPr lang="en-US" altLang="zh-CN" dirty="0"/>
              <a:t> channel ops</a:t>
            </a:r>
          </a:p>
          <a:p>
            <a:pPr lvl="1"/>
            <a:r>
              <a:rPr lang="en-US" altLang="zh-CN" dirty="0"/>
              <a:t>Channel ops within the same select are concurrent  </a:t>
            </a:r>
          </a:p>
          <a:p>
            <a:endParaRPr lang="en-US" altLang="zh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D41318-06D3-E948-A87F-ED1712D5F4FA}"/>
              </a:ext>
            </a:extLst>
          </p:cNvPr>
          <p:cNvSpPr txBox="1"/>
          <p:nvPr/>
        </p:nvSpPr>
        <p:spPr>
          <a:xfrm>
            <a:off x="661397" y="4468994"/>
            <a:ext cx="3877951" cy="2308324"/>
          </a:xfrm>
          <a:prstGeom prst="rect">
            <a:avLst/>
          </a:prstGeom>
          <a:noFill/>
          <a:ln w="190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select</a:t>
            </a:r>
            <a:r>
              <a:rPr lang="en-US" b="1" dirty="0">
                <a:latin typeface="Courier" pitchFamily="2" charset="0"/>
              </a:rPr>
              <a:t> {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Fire</a:t>
            </a:r>
            <a:r>
              <a:rPr lang="en-US" b="1" dirty="0">
                <a:latin typeface="Courier" pitchFamily="2" charset="0"/>
              </a:rPr>
              <a:t>(1 * 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T</a:t>
            </a:r>
            <a:r>
              <a:rPr lang="en-US" b="1" dirty="0" err="1">
                <a:latin typeface="Courier" pitchFamily="2" charset="0"/>
              </a:rPr>
              <a:t>.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Second</a:t>
            </a:r>
            <a:r>
              <a:rPr lang="en-US" b="1" dirty="0">
                <a:latin typeface="Courier" pitchFamily="2" charset="0"/>
              </a:rPr>
              <a:t>):</a:t>
            </a:r>
          </a:p>
          <a:p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  Log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“Timeout!”</a:t>
            </a:r>
            <a:r>
              <a:rPr lang="en-US" b="1" dirty="0">
                <a:latin typeface="Courier" pitchFamily="2" charset="0"/>
              </a:rPr>
              <a:t>)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b="1" dirty="0">
                <a:latin typeface="Courier" pitchFamily="2" charset="0"/>
              </a:rPr>
              <a:t> :=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b="1" dirty="0">
                <a:latin typeface="Courier" pitchFamily="2" charset="0"/>
              </a:rPr>
              <a:t>:</a:t>
            </a:r>
          </a:p>
          <a:p>
            <a:r>
              <a:rPr lang="en-US" b="1" dirty="0">
                <a:latin typeface="Courier" pitchFamily="2" charset="0"/>
              </a:rPr>
              <a:t>  …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b="1" dirty="0">
                <a:latin typeface="Courier" pitchFamily="2" charset="0"/>
              </a:rPr>
              <a:t> :=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b="1" dirty="0">
                <a:latin typeface="Courier" pitchFamily="2" charset="0"/>
              </a:rPr>
              <a:t>:</a:t>
            </a:r>
          </a:p>
          <a:p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  Log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“Error!”</a:t>
            </a:r>
            <a:r>
              <a:rPr lang="en-US" b="1" dirty="0">
                <a:latin typeface="Courier" pitchFamily="2" charset="0"/>
              </a:rPr>
              <a:t>)</a:t>
            </a:r>
          </a:p>
          <a:p>
            <a:r>
              <a:rPr lang="en-US" b="1" dirty="0">
                <a:latin typeface="Courier" pitchFamily="2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3A85D4-D84F-2F43-BC0A-0E4C960197D0}"/>
              </a:ext>
            </a:extLst>
          </p:cNvPr>
          <p:cNvSpPr/>
          <p:nvPr/>
        </p:nvSpPr>
        <p:spPr>
          <a:xfrm>
            <a:off x="1371600" y="4788568"/>
            <a:ext cx="30734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A386FD-BD46-F949-8E18-6A4BA97536C5}"/>
              </a:ext>
            </a:extLst>
          </p:cNvPr>
          <p:cNvSpPr/>
          <p:nvPr/>
        </p:nvSpPr>
        <p:spPr>
          <a:xfrm>
            <a:off x="1371601" y="5331620"/>
            <a:ext cx="1871331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7264CD-93AF-E246-8AC5-F5149695AE65}"/>
              </a:ext>
            </a:extLst>
          </p:cNvPr>
          <p:cNvSpPr txBox="1"/>
          <p:nvPr/>
        </p:nvSpPr>
        <p:spPr>
          <a:xfrm>
            <a:off x="5486403" y="5132026"/>
            <a:ext cx="2171700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can happen simultaneously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68802F-4D09-E149-ADD7-400D66F9DF6E}"/>
              </a:ext>
            </a:extLst>
          </p:cNvPr>
          <p:cNvCxnSpPr>
            <a:cxnSpLocks/>
            <a:stCxn id="2" idx="3"/>
            <a:endCxn id="6" idx="1"/>
          </p:cNvCxnSpPr>
          <p:nvPr/>
        </p:nvCxnSpPr>
        <p:spPr>
          <a:xfrm>
            <a:off x="4445001" y="4940968"/>
            <a:ext cx="1041403" cy="6065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3F9C00-5945-5946-90AB-F165E97E32EB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3242933" y="5484020"/>
            <a:ext cx="2243471" cy="635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5551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84"/>
    </mc:Choice>
    <mc:Fallback xmlns="">
      <p:transition spd="slow" advTm="43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10">
            <a:extLst>
              <a:ext uri="{FF2B5EF4-FFF2-40B4-BE49-F238E27FC236}">
                <a16:creationId xmlns:a16="http://schemas.microsoft.com/office/drawing/2014/main" id="{93FB9044-408B-4092-9726-3162B79A0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2" y="-12028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191972" y="142716"/>
            <a:ext cx="8757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Encode Concurrent Message Orders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EF7742AF-4759-2841-95D2-586C00F84A1A}"/>
              </a:ext>
            </a:extLst>
          </p:cNvPr>
          <p:cNvSpPr txBox="1">
            <a:spLocks/>
          </p:cNvSpPr>
          <p:nvPr/>
        </p:nvSpPr>
        <p:spPr bwMode="auto">
          <a:xfrm>
            <a:off x="456133" y="1286422"/>
            <a:ext cx="8025409" cy="474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/>
              <a:t>Use selected cases to represent an order</a:t>
            </a:r>
          </a:p>
          <a:p>
            <a:pPr lvl="1"/>
            <a:r>
              <a:rPr lang="en-US" altLang="zh-CN" dirty="0"/>
              <a:t>Assign each select a unique ID</a:t>
            </a:r>
          </a:p>
          <a:p>
            <a:pPr lvl="1"/>
            <a:r>
              <a:rPr lang="en-US" altLang="zh-CN" dirty="0"/>
              <a:t>Allocate a local index to each case</a:t>
            </a:r>
          </a:p>
          <a:p>
            <a:pPr lvl="1"/>
            <a:r>
              <a:rPr lang="en-US" altLang="zh-CN" dirty="0"/>
              <a:t>An order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en-US" altLang="zh-CN" dirty="0"/>
              <a:t> [(s</a:t>
            </a:r>
            <a:r>
              <a:rPr lang="en-US" altLang="zh-CN" baseline="-25000" dirty="0"/>
              <a:t>0</a:t>
            </a:r>
            <a:r>
              <a:rPr lang="en-US" altLang="zh-CN" dirty="0"/>
              <a:t>, c</a:t>
            </a:r>
            <a:r>
              <a:rPr lang="en-US" altLang="zh-CN" baseline="-25000" dirty="0"/>
              <a:t>0</a:t>
            </a:r>
            <a:r>
              <a:rPr lang="en-US" altLang="zh-CN" dirty="0"/>
              <a:t>, e</a:t>
            </a:r>
            <a:r>
              <a:rPr lang="en-US" altLang="zh-CN" baseline="-25000" dirty="0"/>
              <a:t>0</a:t>
            </a:r>
            <a:r>
              <a:rPr lang="en-US" altLang="zh-CN" dirty="0"/>
              <a:t>) …(</a:t>
            </a:r>
            <a:r>
              <a:rPr lang="en-US" altLang="zh-CN" dirty="0" err="1"/>
              <a:t>s</a:t>
            </a:r>
            <a:r>
              <a:rPr lang="en-US" altLang="zh-CN" baseline="-25000" dirty="0" err="1"/>
              <a:t>n</a:t>
            </a:r>
            <a:r>
              <a:rPr lang="en-US" altLang="zh-CN" dirty="0"/>
              <a:t>, </a:t>
            </a:r>
            <a:r>
              <a:rPr lang="en-US" altLang="zh-CN" dirty="0" err="1"/>
              <a:t>c</a:t>
            </a:r>
            <a:r>
              <a:rPr lang="en-US" altLang="zh-CN" baseline="-25000" dirty="0" err="1"/>
              <a:t>n</a:t>
            </a:r>
            <a:r>
              <a:rPr lang="en-US" altLang="zh-CN" dirty="0"/>
              <a:t>, </a:t>
            </a:r>
            <a:r>
              <a:rPr lang="en-US" altLang="zh-CN" dirty="0" err="1"/>
              <a:t>e</a:t>
            </a:r>
            <a:r>
              <a:rPr lang="en-US" altLang="zh-CN" baseline="-25000" dirty="0" err="1"/>
              <a:t>n</a:t>
            </a:r>
            <a:r>
              <a:rPr lang="en-US" altLang="zh-CN" dirty="0"/>
              <a:t>)]  </a:t>
            </a:r>
          </a:p>
          <a:p>
            <a:endParaRPr lang="en-US" altLang="zh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E57DFF-E64C-7045-8A0B-433A1DC84B8E}"/>
              </a:ext>
            </a:extLst>
          </p:cNvPr>
          <p:cNvSpPr txBox="1"/>
          <p:nvPr/>
        </p:nvSpPr>
        <p:spPr>
          <a:xfrm>
            <a:off x="660325" y="4468994"/>
            <a:ext cx="3877951" cy="2308324"/>
          </a:xfrm>
          <a:prstGeom prst="rect">
            <a:avLst/>
          </a:prstGeom>
          <a:noFill/>
          <a:ln w="190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select</a:t>
            </a:r>
            <a:r>
              <a:rPr lang="en-US" b="1" dirty="0">
                <a:latin typeface="Courier" pitchFamily="2" charset="0"/>
              </a:rPr>
              <a:t> {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Fire</a:t>
            </a:r>
            <a:r>
              <a:rPr lang="en-US" b="1" dirty="0">
                <a:latin typeface="Courier" pitchFamily="2" charset="0"/>
              </a:rPr>
              <a:t>(1 * 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T</a:t>
            </a:r>
            <a:r>
              <a:rPr lang="en-US" b="1" dirty="0" err="1">
                <a:latin typeface="Courier" pitchFamily="2" charset="0"/>
              </a:rPr>
              <a:t>.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Second</a:t>
            </a:r>
            <a:r>
              <a:rPr lang="en-US" b="1" dirty="0">
                <a:latin typeface="Courier" pitchFamily="2" charset="0"/>
              </a:rPr>
              <a:t>):</a:t>
            </a:r>
          </a:p>
          <a:p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  Log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“Timeout!”</a:t>
            </a:r>
            <a:r>
              <a:rPr lang="en-US" b="1" dirty="0">
                <a:latin typeface="Courier" pitchFamily="2" charset="0"/>
              </a:rPr>
              <a:t>)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b="1" dirty="0">
                <a:latin typeface="Courier" pitchFamily="2" charset="0"/>
              </a:rPr>
              <a:t> :=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b="1" dirty="0">
                <a:latin typeface="Courier" pitchFamily="2" charset="0"/>
              </a:rPr>
              <a:t>:</a:t>
            </a:r>
          </a:p>
          <a:p>
            <a:r>
              <a:rPr lang="en-US" b="1" dirty="0">
                <a:latin typeface="Courier" pitchFamily="2" charset="0"/>
              </a:rPr>
              <a:t>  …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b="1" dirty="0">
                <a:latin typeface="Courier" pitchFamily="2" charset="0"/>
              </a:rPr>
              <a:t> :=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b="1" dirty="0">
                <a:latin typeface="Courier" pitchFamily="2" charset="0"/>
              </a:rPr>
              <a:t>:</a:t>
            </a:r>
          </a:p>
          <a:p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  Log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“Error!”</a:t>
            </a:r>
            <a:r>
              <a:rPr lang="en-US" b="1" dirty="0">
                <a:latin typeface="Courier" pitchFamily="2" charset="0"/>
              </a:rPr>
              <a:t>)</a:t>
            </a:r>
          </a:p>
          <a:p>
            <a:r>
              <a:rPr lang="en-US" b="1" dirty="0">
                <a:latin typeface="Courier" pitchFamily="2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4F00AA-3ECA-604F-A24E-902C19BE06F3}"/>
              </a:ext>
            </a:extLst>
          </p:cNvPr>
          <p:cNvSpPr/>
          <p:nvPr/>
        </p:nvSpPr>
        <p:spPr>
          <a:xfrm>
            <a:off x="4934567" y="2992485"/>
            <a:ext cx="316849" cy="3925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F141A2-BE40-8040-A933-201F360E260A}"/>
              </a:ext>
            </a:extLst>
          </p:cNvPr>
          <p:cNvSpPr txBox="1"/>
          <p:nvPr/>
        </p:nvSpPr>
        <p:spPr>
          <a:xfrm>
            <a:off x="4103702" y="3749620"/>
            <a:ext cx="1218515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select id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237A8D-A4CB-3847-8F70-F4FF0A59FFC5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4712959" y="3385069"/>
            <a:ext cx="380032" cy="3645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F4EF5E5-8F59-224F-B5AA-2EC9A3B65B8A}"/>
              </a:ext>
            </a:extLst>
          </p:cNvPr>
          <p:cNvSpPr/>
          <p:nvPr/>
        </p:nvSpPr>
        <p:spPr>
          <a:xfrm>
            <a:off x="5364135" y="2987169"/>
            <a:ext cx="316849" cy="3925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0C3BAD-C6F3-8E40-845E-CCF10B756C1C}"/>
              </a:ext>
            </a:extLst>
          </p:cNvPr>
          <p:cNvSpPr/>
          <p:nvPr/>
        </p:nvSpPr>
        <p:spPr>
          <a:xfrm>
            <a:off x="5809659" y="2981853"/>
            <a:ext cx="316849" cy="3925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BF20615-816E-AD4B-8BD4-F156FBA926B0}"/>
              </a:ext>
            </a:extLst>
          </p:cNvPr>
          <p:cNvCxnSpPr>
            <a:cxnSpLocks/>
            <a:stCxn id="12" idx="2"/>
            <a:endCxn id="17" idx="0"/>
          </p:cNvCxnSpPr>
          <p:nvPr/>
        </p:nvCxnSpPr>
        <p:spPr>
          <a:xfrm>
            <a:off x="5522559" y="3379753"/>
            <a:ext cx="803376" cy="36987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A5B9700-D4D1-F049-93F7-825FC6F68719}"/>
              </a:ext>
            </a:extLst>
          </p:cNvPr>
          <p:cNvSpPr txBox="1"/>
          <p:nvPr/>
        </p:nvSpPr>
        <p:spPr>
          <a:xfrm>
            <a:off x="5457791" y="3749624"/>
            <a:ext cx="1736289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the number of cases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D4A7A8-A575-B643-920B-81B07EDFC59A}"/>
              </a:ext>
            </a:extLst>
          </p:cNvPr>
          <p:cNvSpPr txBox="1"/>
          <p:nvPr/>
        </p:nvSpPr>
        <p:spPr>
          <a:xfrm>
            <a:off x="6522989" y="2548216"/>
            <a:ext cx="1562069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case index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75ACB76-4294-8840-93B0-D6515357191E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 flipV="1">
            <a:off x="6126508" y="2779049"/>
            <a:ext cx="396481" cy="3990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4A17E3E9-ED53-9949-9D8C-4F75AA5CAA2A}"/>
              </a:ext>
            </a:extLst>
          </p:cNvPr>
          <p:cNvSpPr/>
          <p:nvPr/>
        </p:nvSpPr>
        <p:spPr>
          <a:xfrm>
            <a:off x="704256" y="4437273"/>
            <a:ext cx="1243533" cy="3925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4AC692-552D-1648-ADC9-5C9CEB757589}"/>
              </a:ext>
            </a:extLst>
          </p:cNvPr>
          <p:cNvSpPr txBox="1"/>
          <p:nvPr/>
        </p:nvSpPr>
        <p:spPr>
          <a:xfrm>
            <a:off x="984115" y="3551768"/>
            <a:ext cx="818676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id: 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FE8D8E5-1296-0B4F-BD51-5ED756F7CDF0}"/>
              </a:ext>
            </a:extLst>
          </p:cNvPr>
          <p:cNvCxnSpPr>
            <a:cxnSpLocks/>
            <a:stCxn id="38" idx="2"/>
            <a:endCxn id="37" idx="0"/>
          </p:cNvCxnSpPr>
          <p:nvPr/>
        </p:nvCxnSpPr>
        <p:spPr>
          <a:xfrm flipH="1">
            <a:off x="1326023" y="4013433"/>
            <a:ext cx="67430" cy="42384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60B62458-E1CD-A741-B96C-3A08F93A76BC}"/>
              </a:ext>
            </a:extLst>
          </p:cNvPr>
          <p:cNvSpPr/>
          <p:nvPr/>
        </p:nvSpPr>
        <p:spPr>
          <a:xfrm>
            <a:off x="719492" y="5278013"/>
            <a:ext cx="2314736" cy="3925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5EE462-2530-854A-B940-9BBCF8C01821}"/>
              </a:ext>
            </a:extLst>
          </p:cNvPr>
          <p:cNvSpPr txBox="1"/>
          <p:nvPr/>
        </p:nvSpPr>
        <p:spPr>
          <a:xfrm>
            <a:off x="3650161" y="5474312"/>
            <a:ext cx="1284405" cy="83099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chosen twice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8FD3149-5A6A-7342-AA8D-05FE17F0FCC9}"/>
              </a:ext>
            </a:extLst>
          </p:cNvPr>
          <p:cNvCxnSpPr>
            <a:cxnSpLocks/>
            <a:stCxn id="43" idx="1"/>
          </p:cNvCxnSpPr>
          <p:nvPr/>
        </p:nvCxnSpPr>
        <p:spPr>
          <a:xfrm flipH="1" flipV="1">
            <a:off x="3034232" y="5474310"/>
            <a:ext cx="615928" cy="41550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31CF721-C5CE-DE45-A6D4-4004CD398499}"/>
              </a:ext>
            </a:extLst>
          </p:cNvPr>
          <p:cNvSpPr txBox="1"/>
          <p:nvPr/>
        </p:nvSpPr>
        <p:spPr>
          <a:xfrm>
            <a:off x="6509717" y="5392327"/>
            <a:ext cx="2431576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[(0, 3, 1), (0, 3, 1)] 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98F727CD-E519-BB4F-A831-2485C1956803}"/>
              </a:ext>
            </a:extLst>
          </p:cNvPr>
          <p:cNvSpPr/>
          <p:nvPr/>
        </p:nvSpPr>
        <p:spPr>
          <a:xfrm>
            <a:off x="5644962" y="5338709"/>
            <a:ext cx="424571" cy="484632"/>
          </a:xfrm>
          <a:prstGeom prst="rightArrow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539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55"/>
    </mc:Choice>
    <mc:Fallback xmlns="">
      <p:transition spd="slow" advTm="47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7" grpId="0" animBg="1"/>
      <p:bldP spid="19" grpId="0" animBg="1"/>
      <p:bldP spid="37" grpId="0" animBg="1"/>
      <p:bldP spid="38" grpId="0" animBg="1"/>
      <p:bldP spid="42" grpId="0" animBg="1"/>
      <p:bldP spid="43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10">
            <a:extLst>
              <a:ext uri="{FF2B5EF4-FFF2-40B4-BE49-F238E27FC236}">
                <a16:creationId xmlns:a16="http://schemas.microsoft.com/office/drawing/2014/main" id="{93FB9044-408B-4092-9726-3162B79A0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943372" y="177023"/>
            <a:ext cx="72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Code Transformation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3E693F-B9E0-9A4A-BD88-19DED2D446A9}"/>
              </a:ext>
            </a:extLst>
          </p:cNvPr>
          <p:cNvSpPr txBox="1"/>
          <p:nvPr/>
        </p:nvSpPr>
        <p:spPr>
          <a:xfrm>
            <a:off x="89897" y="2903686"/>
            <a:ext cx="3877951" cy="2308324"/>
          </a:xfrm>
          <a:prstGeom prst="rect">
            <a:avLst/>
          </a:prstGeom>
          <a:noFill/>
          <a:ln w="254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select</a:t>
            </a:r>
            <a:r>
              <a:rPr lang="en-US" b="1" dirty="0">
                <a:latin typeface="Courier" pitchFamily="2" charset="0"/>
              </a:rPr>
              <a:t> {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Fire</a:t>
            </a:r>
            <a:r>
              <a:rPr lang="en-US" b="1" dirty="0">
                <a:latin typeface="Courier" pitchFamily="2" charset="0"/>
              </a:rPr>
              <a:t>(1 * 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T</a:t>
            </a:r>
            <a:r>
              <a:rPr lang="en-US" b="1" dirty="0" err="1">
                <a:latin typeface="Courier" pitchFamily="2" charset="0"/>
              </a:rPr>
              <a:t>.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Second</a:t>
            </a:r>
            <a:r>
              <a:rPr lang="en-US" b="1" dirty="0">
                <a:latin typeface="Courier" pitchFamily="2" charset="0"/>
              </a:rPr>
              <a:t>):</a:t>
            </a:r>
          </a:p>
          <a:p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  Log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“Timeout!”</a:t>
            </a:r>
            <a:r>
              <a:rPr lang="en-US" b="1" dirty="0">
                <a:latin typeface="Courier" pitchFamily="2" charset="0"/>
              </a:rPr>
              <a:t>)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b="1" dirty="0">
                <a:latin typeface="Courier" pitchFamily="2" charset="0"/>
              </a:rPr>
              <a:t> :=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b="1" dirty="0">
                <a:latin typeface="Courier" pitchFamily="2" charset="0"/>
              </a:rPr>
              <a:t>:</a:t>
            </a:r>
          </a:p>
          <a:p>
            <a:r>
              <a:rPr lang="en-US" b="1" dirty="0">
                <a:latin typeface="Courier" pitchFamily="2" charset="0"/>
              </a:rPr>
              <a:t>  …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b="1" dirty="0">
                <a:latin typeface="Courier" pitchFamily="2" charset="0"/>
              </a:rPr>
              <a:t> :=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b="1" dirty="0">
                <a:latin typeface="Courier" pitchFamily="2" charset="0"/>
              </a:rPr>
              <a:t>:</a:t>
            </a:r>
          </a:p>
          <a:p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  Log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“Error!”</a:t>
            </a:r>
            <a:r>
              <a:rPr lang="en-US" b="1" dirty="0">
                <a:latin typeface="Courier" pitchFamily="2" charset="0"/>
              </a:rPr>
              <a:t>)</a:t>
            </a:r>
          </a:p>
          <a:p>
            <a:r>
              <a:rPr lang="en-US" b="1" dirty="0">
                <a:latin typeface="Courier" pitchFamily="2" charset="0"/>
              </a:rPr>
              <a:t>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B4BD5B-E957-A147-87B1-2CDD77E95BFE}"/>
              </a:ext>
            </a:extLst>
          </p:cNvPr>
          <p:cNvSpPr txBox="1"/>
          <p:nvPr/>
        </p:nvSpPr>
        <p:spPr>
          <a:xfrm>
            <a:off x="4653668" y="1176711"/>
            <a:ext cx="44413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switch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FetchOrder</a:t>
            </a:r>
            <a:r>
              <a:rPr lang="en-US" b="1" dirty="0">
                <a:latin typeface="Courier" pitchFamily="2" charset="0"/>
              </a:rPr>
              <a:t>(…) {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  </a:t>
            </a: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r>
              <a:rPr lang="en-US" b="1" dirty="0">
                <a:latin typeface="Courier" pitchFamily="2" charset="0"/>
              </a:rPr>
              <a:t>}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619E2364-21FB-1348-B9B1-CA83F42FFBD2}"/>
              </a:ext>
            </a:extLst>
          </p:cNvPr>
          <p:cNvSpPr/>
          <p:nvPr/>
        </p:nvSpPr>
        <p:spPr>
          <a:xfrm>
            <a:off x="4147434" y="3750541"/>
            <a:ext cx="424571" cy="484632"/>
          </a:xfrm>
          <a:prstGeom prst="rightArrow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B1DF46-F7C9-A148-8B6B-5D81EE80E2EF}"/>
              </a:ext>
            </a:extLst>
          </p:cNvPr>
          <p:cNvSpPr/>
          <p:nvPr/>
        </p:nvSpPr>
        <p:spPr>
          <a:xfrm>
            <a:off x="102592" y="3167745"/>
            <a:ext cx="697509" cy="3592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546F0C-2981-C24A-8EE5-9DAA5A9D3711}"/>
              </a:ext>
            </a:extLst>
          </p:cNvPr>
          <p:cNvSpPr/>
          <p:nvPr/>
        </p:nvSpPr>
        <p:spPr>
          <a:xfrm>
            <a:off x="102592" y="3737845"/>
            <a:ext cx="697509" cy="3592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4A3A22-BCF1-E942-BF04-4F5347C1F702}"/>
              </a:ext>
            </a:extLst>
          </p:cNvPr>
          <p:cNvSpPr/>
          <p:nvPr/>
        </p:nvSpPr>
        <p:spPr>
          <a:xfrm>
            <a:off x="102592" y="4295313"/>
            <a:ext cx="697509" cy="3592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CE9C2A-E9F3-4E4C-BF2D-2DBE52CB3333}"/>
              </a:ext>
            </a:extLst>
          </p:cNvPr>
          <p:cNvSpPr txBox="1"/>
          <p:nvPr/>
        </p:nvSpPr>
        <p:spPr>
          <a:xfrm>
            <a:off x="2672043" y="3719122"/>
            <a:ext cx="1089529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3 cases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FF381F-7E7A-3047-99FC-437AE9555257}"/>
              </a:ext>
            </a:extLst>
          </p:cNvPr>
          <p:cNvSpPr/>
          <p:nvPr/>
        </p:nvSpPr>
        <p:spPr>
          <a:xfrm>
            <a:off x="5627099" y="1169569"/>
            <a:ext cx="1878609" cy="3592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57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33"/>
    </mc:Choice>
    <mc:Fallback xmlns="">
      <p:transition spd="slow" advTm="16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4" grpId="0" animBg="1"/>
      <p:bldP spid="8" grpId="0" animBg="1"/>
      <p:bldP spid="9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10">
            <a:extLst>
              <a:ext uri="{FF2B5EF4-FFF2-40B4-BE49-F238E27FC236}">
                <a16:creationId xmlns:a16="http://schemas.microsoft.com/office/drawing/2014/main" id="{93FB9044-408B-4092-9726-3162B79A0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943372" y="177879"/>
            <a:ext cx="72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Code Transformation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3E693F-B9E0-9A4A-BD88-19DED2D446A9}"/>
              </a:ext>
            </a:extLst>
          </p:cNvPr>
          <p:cNvSpPr txBox="1"/>
          <p:nvPr/>
        </p:nvSpPr>
        <p:spPr>
          <a:xfrm>
            <a:off x="89897" y="2904542"/>
            <a:ext cx="3877951" cy="2308324"/>
          </a:xfrm>
          <a:prstGeom prst="rect">
            <a:avLst/>
          </a:prstGeom>
          <a:noFill/>
          <a:ln w="254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select</a:t>
            </a:r>
            <a:r>
              <a:rPr lang="en-US" b="1" dirty="0">
                <a:latin typeface="Courier" pitchFamily="2" charset="0"/>
              </a:rPr>
              <a:t> {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Fire</a:t>
            </a:r>
            <a:r>
              <a:rPr lang="en-US" b="1" dirty="0">
                <a:latin typeface="Courier" pitchFamily="2" charset="0"/>
              </a:rPr>
              <a:t>(1 * 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T</a:t>
            </a:r>
            <a:r>
              <a:rPr lang="en-US" b="1" dirty="0" err="1">
                <a:latin typeface="Courier" pitchFamily="2" charset="0"/>
              </a:rPr>
              <a:t>.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Second</a:t>
            </a:r>
            <a:r>
              <a:rPr lang="en-US" b="1" dirty="0">
                <a:latin typeface="Courier" pitchFamily="2" charset="0"/>
              </a:rPr>
              <a:t>):</a:t>
            </a:r>
          </a:p>
          <a:p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  Log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“Timeout!”</a:t>
            </a:r>
            <a:r>
              <a:rPr lang="en-US" b="1" dirty="0">
                <a:latin typeface="Courier" pitchFamily="2" charset="0"/>
              </a:rPr>
              <a:t>)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b="1" dirty="0">
                <a:latin typeface="Courier" pitchFamily="2" charset="0"/>
              </a:rPr>
              <a:t> :=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b="1" dirty="0">
                <a:latin typeface="Courier" pitchFamily="2" charset="0"/>
              </a:rPr>
              <a:t>:</a:t>
            </a:r>
          </a:p>
          <a:p>
            <a:r>
              <a:rPr lang="en-US" b="1" dirty="0">
                <a:latin typeface="Courier" pitchFamily="2" charset="0"/>
              </a:rPr>
              <a:t>  …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b="1" dirty="0">
                <a:latin typeface="Courier" pitchFamily="2" charset="0"/>
              </a:rPr>
              <a:t> :=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b="1" dirty="0">
                <a:latin typeface="Courier" pitchFamily="2" charset="0"/>
              </a:rPr>
              <a:t>:</a:t>
            </a:r>
          </a:p>
          <a:p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  Log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“Error!”</a:t>
            </a:r>
            <a:r>
              <a:rPr lang="en-US" b="1" dirty="0">
                <a:latin typeface="Courier" pitchFamily="2" charset="0"/>
              </a:rPr>
              <a:t>)</a:t>
            </a:r>
          </a:p>
          <a:p>
            <a:r>
              <a:rPr lang="en-US" b="1" dirty="0">
                <a:latin typeface="Courier" pitchFamily="2" charset="0"/>
              </a:rPr>
              <a:t>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B4BD5B-E957-A147-87B1-2CDD77E95BFE}"/>
              </a:ext>
            </a:extLst>
          </p:cNvPr>
          <p:cNvSpPr txBox="1"/>
          <p:nvPr/>
        </p:nvSpPr>
        <p:spPr>
          <a:xfrm>
            <a:off x="4653668" y="1177567"/>
            <a:ext cx="44413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switch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FetchOrder</a:t>
            </a:r>
            <a:r>
              <a:rPr lang="en-US" b="1" dirty="0">
                <a:latin typeface="Courier" pitchFamily="2" charset="0"/>
              </a:rPr>
              <a:t>(…) {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b="1" dirty="0">
                <a:latin typeface="Courier" pitchFamily="2" charset="0"/>
              </a:rPr>
              <a:t> 0:</a:t>
            </a:r>
          </a:p>
          <a:p>
            <a:r>
              <a:rPr lang="en-US" b="1" dirty="0">
                <a:latin typeface="Courier" pitchFamily="2" charset="0"/>
              </a:rPr>
              <a:t>  </a:t>
            </a:r>
          </a:p>
          <a:p>
            <a:endParaRPr lang="en-US" b="1" dirty="0">
              <a:latin typeface="Courier" pitchFamily="2" charset="0"/>
            </a:endParaRPr>
          </a:p>
          <a:p>
            <a:endParaRPr lang="en-US" b="1" dirty="0">
              <a:latin typeface="Courier" pitchFamily="2" charset="0"/>
            </a:endParaRPr>
          </a:p>
          <a:p>
            <a:endParaRPr lang="en-US" b="1" dirty="0">
              <a:latin typeface="Courier" pitchFamily="2" charset="0"/>
            </a:endParaRPr>
          </a:p>
          <a:p>
            <a:endParaRPr lang="en-US" b="1" dirty="0">
              <a:latin typeface="Courier" pitchFamily="2" charset="0"/>
            </a:endParaRPr>
          </a:p>
          <a:p>
            <a:endParaRPr lang="en-US" b="1" dirty="0"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1: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zh-CN" altLang="en-US" dirty="0">
                <a:latin typeface="Courier" pitchFamily="2" charset="0"/>
              </a:rPr>
              <a:t>  </a:t>
            </a:r>
            <a:endParaRPr lang="en-US" altLang="zh-CN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2: </a:t>
            </a:r>
          </a:p>
          <a:p>
            <a:endParaRPr lang="en-US" dirty="0"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default</a:t>
            </a:r>
            <a:r>
              <a:rPr lang="en-US" b="1" dirty="0">
                <a:latin typeface="Courier" pitchFamily="2" charset="0"/>
              </a:rPr>
              <a:t>:</a:t>
            </a:r>
          </a:p>
          <a:p>
            <a:endParaRPr lang="en-US" b="1" dirty="0">
              <a:latin typeface="Courier" pitchFamily="2" charset="0"/>
            </a:endParaRPr>
          </a:p>
          <a:p>
            <a:r>
              <a:rPr lang="en-US" b="1" dirty="0">
                <a:latin typeface="Courier" pitchFamily="2" charset="0"/>
              </a:rPr>
              <a:t>}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619E2364-21FB-1348-B9B1-CA83F42FFBD2}"/>
              </a:ext>
            </a:extLst>
          </p:cNvPr>
          <p:cNvSpPr/>
          <p:nvPr/>
        </p:nvSpPr>
        <p:spPr>
          <a:xfrm>
            <a:off x="4147434" y="3751397"/>
            <a:ext cx="424571" cy="484632"/>
          </a:xfrm>
          <a:prstGeom prst="rightArrow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FB855B-F3F5-3245-98AA-2D8340183A46}"/>
              </a:ext>
            </a:extLst>
          </p:cNvPr>
          <p:cNvSpPr/>
          <p:nvPr/>
        </p:nvSpPr>
        <p:spPr>
          <a:xfrm>
            <a:off x="102592" y="3168601"/>
            <a:ext cx="697509" cy="3592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844634-C344-A34F-A459-EB76E2BEC5D9}"/>
              </a:ext>
            </a:extLst>
          </p:cNvPr>
          <p:cNvSpPr/>
          <p:nvPr/>
        </p:nvSpPr>
        <p:spPr>
          <a:xfrm>
            <a:off x="102592" y="3738701"/>
            <a:ext cx="697509" cy="3592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B7B316-75EF-374E-91F9-6B7B33967F5D}"/>
              </a:ext>
            </a:extLst>
          </p:cNvPr>
          <p:cNvSpPr/>
          <p:nvPr/>
        </p:nvSpPr>
        <p:spPr>
          <a:xfrm>
            <a:off x="102592" y="4296169"/>
            <a:ext cx="697509" cy="3592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FBB354-7C95-794A-92C7-A62154A30924}"/>
              </a:ext>
            </a:extLst>
          </p:cNvPr>
          <p:cNvSpPr txBox="1"/>
          <p:nvPr/>
        </p:nvSpPr>
        <p:spPr>
          <a:xfrm>
            <a:off x="2672043" y="3719978"/>
            <a:ext cx="1089529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3 cases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7BDEE9-832D-FA49-B7AE-46CC9E9C6C4D}"/>
              </a:ext>
            </a:extLst>
          </p:cNvPr>
          <p:cNvSpPr/>
          <p:nvPr/>
        </p:nvSpPr>
        <p:spPr>
          <a:xfrm>
            <a:off x="4941299" y="1475225"/>
            <a:ext cx="1065809" cy="3592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1D469D-9DF2-6548-BA63-89B8697782A4}"/>
              </a:ext>
            </a:extLst>
          </p:cNvPr>
          <p:cNvSpPr/>
          <p:nvPr/>
        </p:nvSpPr>
        <p:spPr>
          <a:xfrm>
            <a:off x="4941289" y="3386317"/>
            <a:ext cx="1069848" cy="3592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A3098D-E3C0-D943-8A37-44323F1E05C8}"/>
              </a:ext>
            </a:extLst>
          </p:cNvPr>
          <p:cNvSpPr/>
          <p:nvPr/>
        </p:nvSpPr>
        <p:spPr>
          <a:xfrm>
            <a:off x="4954009" y="5322932"/>
            <a:ext cx="1069848" cy="3592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8FC1D7-0CDC-1C42-AA19-7AB422820C31}"/>
              </a:ext>
            </a:extLst>
          </p:cNvPr>
          <p:cNvSpPr/>
          <p:nvPr/>
        </p:nvSpPr>
        <p:spPr>
          <a:xfrm>
            <a:off x="4954016" y="5859033"/>
            <a:ext cx="1218191" cy="3592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BEE0C6-2F19-7845-ABDE-2544A71A65CD}"/>
              </a:ext>
            </a:extLst>
          </p:cNvPr>
          <p:cNvSpPr txBox="1"/>
          <p:nvPr/>
        </p:nvSpPr>
        <p:spPr>
          <a:xfrm>
            <a:off x="7349181" y="3066839"/>
            <a:ext cx="1630605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3 cases + 1 default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48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7"/>
    </mc:Choice>
    <mc:Fallback xmlns="">
      <p:transition spd="slow" advTm="6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10">
            <a:extLst>
              <a:ext uri="{FF2B5EF4-FFF2-40B4-BE49-F238E27FC236}">
                <a16:creationId xmlns:a16="http://schemas.microsoft.com/office/drawing/2014/main" id="{93FB9044-408B-4092-9726-3162B79A0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943372" y="177019"/>
            <a:ext cx="72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Code Transformation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3E693F-B9E0-9A4A-BD88-19DED2D446A9}"/>
              </a:ext>
            </a:extLst>
          </p:cNvPr>
          <p:cNvSpPr txBox="1"/>
          <p:nvPr/>
        </p:nvSpPr>
        <p:spPr>
          <a:xfrm>
            <a:off x="89897" y="2903682"/>
            <a:ext cx="3877951" cy="2308324"/>
          </a:xfrm>
          <a:prstGeom prst="rect">
            <a:avLst/>
          </a:prstGeom>
          <a:noFill/>
          <a:ln w="254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select</a:t>
            </a:r>
            <a:r>
              <a:rPr lang="en-US" b="1" dirty="0">
                <a:latin typeface="Courier" pitchFamily="2" charset="0"/>
              </a:rPr>
              <a:t> {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Fire</a:t>
            </a:r>
            <a:r>
              <a:rPr lang="en-US" b="1" dirty="0">
                <a:latin typeface="Courier" pitchFamily="2" charset="0"/>
              </a:rPr>
              <a:t>(1 * 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T</a:t>
            </a:r>
            <a:r>
              <a:rPr lang="en-US" b="1" dirty="0" err="1">
                <a:latin typeface="Courier" pitchFamily="2" charset="0"/>
              </a:rPr>
              <a:t>.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Second</a:t>
            </a:r>
            <a:r>
              <a:rPr lang="en-US" b="1" dirty="0">
                <a:latin typeface="Courier" pitchFamily="2" charset="0"/>
              </a:rPr>
              <a:t>):</a:t>
            </a:r>
          </a:p>
          <a:p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  Log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“Timeout!”</a:t>
            </a:r>
            <a:r>
              <a:rPr lang="en-US" b="1" dirty="0">
                <a:latin typeface="Courier" pitchFamily="2" charset="0"/>
              </a:rPr>
              <a:t>)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b="1" dirty="0">
                <a:latin typeface="Courier" pitchFamily="2" charset="0"/>
              </a:rPr>
              <a:t> :=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b="1" dirty="0">
                <a:latin typeface="Courier" pitchFamily="2" charset="0"/>
              </a:rPr>
              <a:t>:</a:t>
            </a:r>
          </a:p>
          <a:p>
            <a:r>
              <a:rPr lang="en-US" b="1" dirty="0">
                <a:latin typeface="Courier" pitchFamily="2" charset="0"/>
              </a:rPr>
              <a:t>  …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b="1" dirty="0">
                <a:latin typeface="Courier" pitchFamily="2" charset="0"/>
              </a:rPr>
              <a:t> :=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b="1" dirty="0">
                <a:latin typeface="Courier" pitchFamily="2" charset="0"/>
              </a:rPr>
              <a:t>:</a:t>
            </a:r>
          </a:p>
          <a:p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  Log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“Error!”</a:t>
            </a:r>
            <a:r>
              <a:rPr lang="en-US" b="1" dirty="0">
                <a:latin typeface="Courier" pitchFamily="2" charset="0"/>
              </a:rPr>
              <a:t>)</a:t>
            </a:r>
          </a:p>
          <a:p>
            <a:r>
              <a:rPr lang="en-US" b="1" dirty="0">
                <a:latin typeface="Courier" pitchFamily="2" charset="0"/>
              </a:rPr>
              <a:t>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B4BD5B-E957-A147-87B1-2CDD77E95BFE}"/>
              </a:ext>
            </a:extLst>
          </p:cNvPr>
          <p:cNvSpPr txBox="1"/>
          <p:nvPr/>
        </p:nvSpPr>
        <p:spPr>
          <a:xfrm>
            <a:off x="4653668" y="1176707"/>
            <a:ext cx="44413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switch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FetchOrder</a:t>
            </a:r>
            <a:r>
              <a:rPr lang="en-US" b="1" dirty="0">
                <a:latin typeface="Courier" pitchFamily="2" charset="0"/>
              </a:rPr>
              <a:t>(…) {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b="1" dirty="0">
                <a:latin typeface="Courier" pitchFamily="2" charset="0"/>
              </a:rPr>
              <a:t> 0:</a:t>
            </a:r>
          </a:p>
          <a:p>
            <a:r>
              <a:rPr lang="en-US" b="1" dirty="0">
                <a:latin typeface="Courier" pitchFamily="2" charset="0"/>
              </a:rPr>
              <a:t>  </a:t>
            </a:r>
          </a:p>
          <a:p>
            <a:endParaRPr lang="en-US" b="1" dirty="0">
              <a:latin typeface="Courier" pitchFamily="2" charset="0"/>
            </a:endParaRPr>
          </a:p>
          <a:p>
            <a:endParaRPr lang="en-US" b="1" dirty="0">
              <a:latin typeface="Courier" pitchFamily="2" charset="0"/>
            </a:endParaRPr>
          </a:p>
          <a:p>
            <a:endParaRPr lang="en-US" b="1" dirty="0">
              <a:latin typeface="Courier" pitchFamily="2" charset="0"/>
            </a:endParaRPr>
          </a:p>
          <a:p>
            <a:endParaRPr lang="en-US" b="1" dirty="0">
              <a:latin typeface="Courier" pitchFamily="2" charset="0"/>
            </a:endParaRPr>
          </a:p>
          <a:p>
            <a:endParaRPr lang="en-US" b="1" dirty="0"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1: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zh-CN" altLang="en-US" dirty="0">
                <a:latin typeface="Courier" pitchFamily="2" charset="0"/>
              </a:rPr>
              <a:t>  </a:t>
            </a:r>
            <a:endParaRPr lang="en-US" altLang="zh-CN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2: </a:t>
            </a:r>
          </a:p>
          <a:p>
            <a:endParaRPr lang="en-US" dirty="0"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default</a:t>
            </a:r>
            <a:r>
              <a:rPr lang="en-US" b="1" dirty="0">
                <a:latin typeface="Courier" pitchFamily="2" charset="0"/>
              </a:rPr>
              <a:t>:</a:t>
            </a:r>
          </a:p>
          <a:p>
            <a:endParaRPr lang="en-US" b="1" dirty="0">
              <a:latin typeface="Courier" pitchFamily="2" charset="0"/>
            </a:endParaRPr>
          </a:p>
          <a:p>
            <a:r>
              <a:rPr lang="en-US" b="1" dirty="0">
                <a:latin typeface="Courier" pitchFamily="2" charset="0"/>
              </a:rPr>
              <a:t>}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619E2364-21FB-1348-B9B1-CA83F42FFBD2}"/>
              </a:ext>
            </a:extLst>
          </p:cNvPr>
          <p:cNvSpPr/>
          <p:nvPr/>
        </p:nvSpPr>
        <p:spPr>
          <a:xfrm>
            <a:off x="4147434" y="3750537"/>
            <a:ext cx="424571" cy="484632"/>
          </a:xfrm>
          <a:prstGeom prst="rightArrow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FB855B-F3F5-3245-98AA-2D8340183A46}"/>
              </a:ext>
            </a:extLst>
          </p:cNvPr>
          <p:cNvSpPr/>
          <p:nvPr/>
        </p:nvSpPr>
        <p:spPr>
          <a:xfrm>
            <a:off x="102592" y="3167741"/>
            <a:ext cx="697509" cy="3592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844634-C344-A34F-A459-EB76E2BEC5D9}"/>
              </a:ext>
            </a:extLst>
          </p:cNvPr>
          <p:cNvSpPr/>
          <p:nvPr/>
        </p:nvSpPr>
        <p:spPr>
          <a:xfrm>
            <a:off x="102592" y="3737841"/>
            <a:ext cx="697509" cy="359229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B7B316-75EF-374E-91F9-6B7B33967F5D}"/>
              </a:ext>
            </a:extLst>
          </p:cNvPr>
          <p:cNvSpPr/>
          <p:nvPr/>
        </p:nvSpPr>
        <p:spPr>
          <a:xfrm>
            <a:off x="102592" y="4295309"/>
            <a:ext cx="697509" cy="359229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7BDEE9-832D-FA49-B7AE-46CC9E9C6C4D}"/>
              </a:ext>
            </a:extLst>
          </p:cNvPr>
          <p:cNvSpPr/>
          <p:nvPr/>
        </p:nvSpPr>
        <p:spPr>
          <a:xfrm>
            <a:off x="4941299" y="1474365"/>
            <a:ext cx="1065809" cy="3592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1D469D-9DF2-6548-BA63-89B8697782A4}"/>
              </a:ext>
            </a:extLst>
          </p:cNvPr>
          <p:cNvSpPr/>
          <p:nvPr/>
        </p:nvSpPr>
        <p:spPr>
          <a:xfrm>
            <a:off x="4941289" y="3385457"/>
            <a:ext cx="1069848" cy="359229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A3098D-E3C0-D943-8A37-44323F1E05C8}"/>
              </a:ext>
            </a:extLst>
          </p:cNvPr>
          <p:cNvSpPr/>
          <p:nvPr/>
        </p:nvSpPr>
        <p:spPr>
          <a:xfrm>
            <a:off x="4954009" y="5322072"/>
            <a:ext cx="1069848" cy="359229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8FC1D7-0CDC-1C42-AA19-7AB422820C31}"/>
              </a:ext>
            </a:extLst>
          </p:cNvPr>
          <p:cNvSpPr/>
          <p:nvPr/>
        </p:nvSpPr>
        <p:spPr>
          <a:xfrm>
            <a:off x="4954016" y="5858173"/>
            <a:ext cx="1218191" cy="359229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BE249A-B8DB-354F-B065-2A27D83612B3}"/>
              </a:ext>
            </a:extLst>
          </p:cNvPr>
          <p:cNvSpPr txBox="1"/>
          <p:nvPr/>
        </p:nvSpPr>
        <p:spPr>
          <a:xfrm>
            <a:off x="6967233" y="5501686"/>
            <a:ext cx="1630605" cy="830997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</a:rPr>
              <a:t>no order is specified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441031-2C65-2A45-8915-733E4E5A4EC2}"/>
              </a:ext>
            </a:extLst>
          </p:cNvPr>
          <p:cNvCxnSpPr/>
          <p:nvPr/>
        </p:nvCxnSpPr>
        <p:spPr>
          <a:xfrm flipH="1">
            <a:off x="6172205" y="5917179"/>
            <a:ext cx="795029" cy="12060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7401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51"/>
    </mc:Choice>
    <mc:Fallback xmlns="">
      <p:transition spd="slow" advTm="108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10">
            <a:extLst>
              <a:ext uri="{FF2B5EF4-FFF2-40B4-BE49-F238E27FC236}">
                <a16:creationId xmlns:a16="http://schemas.microsoft.com/office/drawing/2014/main" id="{93FB9044-408B-4092-9726-3162B79A0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943372" y="177879"/>
            <a:ext cx="72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Code Transformation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3E693F-B9E0-9A4A-BD88-19DED2D446A9}"/>
              </a:ext>
            </a:extLst>
          </p:cNvPr>
          <p:cNvSpPr txBox="1"/>
          <p:nvPr/>
        </p:nvSpPr>
        <p:spPr>
          <a:xfrm>
            <a:off x="89897" y="2904542"/>
            <a:ext cx="3877951" cy="2308324"/>
          </a:xfrm>
          <a:prstGeom prst="rect">
            <a:avLst/>
          </a:prstGeom>
          <a:noFill/>
          <a:ln w="254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select</a:t>
            </a:r>
            <a:r>
              <a:rPr lang="en-US" b="1" dirty="0">
                <a:latin typeface="Courier" pitchFamily="2" charset="0"/>
              </a:rPr>
              <a:t> {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Fire</a:t>
            </a:r>
            <a:r>
              <a:rPr lang="en-US" b="1" dirty="0">
                <a:latin typeface="Courier" pitchFamily="2" charset="0"/>
              </a:rPr>
              <a:t>(1 * 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T</a:t>
            </a:r>
            <a:r>
              <a:rPr lang="en-US" b="1" dirty="0" err="1">
                <a:latin typeface="Courier" pitchFamily="2" charset="0"/>
              </a:rPr>
              <a:t>.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Second</a:t>
            </a:r>
            <a:r>
              <a:rPr lang="en-US" b="1" dirty="0">
                <a:latin typeface="Courier" pitchFamily="2" charset="0"/>
              </a:rPr>
              <a:t>):</a:t>
            </a:r>
          </a:p>
          <a:p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  Log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“Timeout!”</a:t>
            </a:r>
            <a:r>
              <a:rPr lang="en-US" b="1" dirty="0">
                <a:latin typeface="Courier" pitchFamily="2" charset="0"/>
              </a:rPr>
              <a:t>)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b="1" dirty="0">
                <a:latin typeface="Courier" pitchFamily="2" charset="0"/>
              </a:rPr>
              <a:t> :=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b="1" dirty="0">
                <a:latin typeface="Courier" pitchFamily="2" charset="0"/>
              </a:rPr>
              <a:t>:</a:t>
            </a:r>
          </a:p>
          <a:p>
            <a:r>
              <a:rPr lang="en-US" b="1" dirty="0">
                <a:latin typeface="Courier" pitchFamily="2" charset="0"/>
              </a:rPr>
              <a:t>  …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b="1" dirty="0">
                <a:latin typeface="Courier" pitchFamily="2" charset="0"/>
              </a:rPr>
              <a:t> :=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b="1" dirty="0">
                <a:latin typeface="Courier" pitchFamily="2" charset="0"/>
              </a:rPr>
              <a:t>:</a:t>
            </a:r>
          </a:p>
          <a:p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  Log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“Error!”</a:t>
            </a:r>
            <a:r>
              <a:rPr lang="en-US" b="1" dirty="0">
                <a:latin typeface="Courier" pitchFamily="2" charset="0"/>
              </a:rPr>
              <a:t>)</a:t>
            </a:r>
          </a:p>
          <a:p>
            <a:r>
              <a:rPr lang="en-US" b="1" dirty="0">
                <a:latin typeface="Courier" pitchFamily="2" charset="0"/>
              </a:rPr>
              <a:t>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B4BD5B-E957-A147-87B1-2CDD77E95BFE}"/>
              </a:ext>
            </a:extLst>
          </p:cNvPr>
          <p:cNvSpPr txBox="1"/>
          <p:nvPr/>
        </p:nvSpPr>
        <p:spPr>
          <a:xfrm>
            <a:off x="4653668" y="1177567"/>
            <a:ext cx="44413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switch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FetchOrder</a:t>
            </a:r>
            <a:r>
              <a:rPr lang="en-US" b="1" dirty="0">
                <a:latin typeface="Courier" pitchFamily="2" charset="0"/>
              </a:rPr>
              <a:t>(…) {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b="1" dirty="0">
                <a:latin typeface="Courier" pitchFamily="2" charset="0"/>
              </a:rPr>
              <a:t> 0:</a:t>
            </a:r>
          </a:p>
          <a:p>
            <a:r>
              <a:rPr lang="en-US" b="1" dirty="0">
                <a:latin typeface="Courier" pitchFamily="2" charset="0"/>
              </a:rPr>
              <a:t>  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select</a:t>
            </a:r>
            <a:r>
              <a:rPr lang="en-US" b="1" dirty="0">
                <a:latin typeface="Courier" pitchFamily="2" charset="0"/>
              </a:rPr>
              <a:t> {</a:t>
            </a:r>
          </a:p>
          <a:p>
            <a:r>
              <a:rPr lang="en-US" b="1" dirty="0">
                <a:latin typeface="Courier" pitchFamily="2" charset="0"/>
              </a:rPr>
              <a:t>  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Fire</a:t>
            </a:r>
            <a:r>
              <a:rPr lang="en-US" b="1" dirty="0">
                <a:latin typeface="Courier" pitchFamily="2" charset="0"/>
              </a:rPr>
              <a:t>(1 * 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T</a:t>
            </a:r>
            <a:r>
              <a:rPr lang="en-US" b="1" dirty="0" err="1">
                <a:latin typeface="Courier" pitchFamily="2" charset="0"/>
              </a:rPr>
              <a:t>.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Second</a:t>
            </a:r>
            <a:r>
              <a:rPr lang="en-US" b="1" dirty="0">
                <a:latin typeface="Courier" pitchFamily="2" charset="0"/>
              </a:rPr>
              <a:t>):</a:t>
            </a:r>
          </a:p>
          <a:p>
            <a:r>
              <a:rPr lang="en-US" b="1" dirty="0">
                <a:latin typeface="Courier" pitchFamily="2" charset="0"/>
              </a:rPr>
              <a:t>     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Log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“Timeout!”</a:t>
            </a:r>
            <a:r>
              <a:rPr lang="en-US" b="1" dirty="0">
                <a:latin typeface="Courier" pitchFamily="2" charset="0"/>
              </a:rPr>
              <a:t>)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b="1" dirty="0">
                <a:latin typeface="Courier" pitchFamily="2" charset="0"/>
              </a:rPr>
              <a:t>  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time</a:t>
            </a:r>
            <a:r>
              <a:rPr lang="en-US" b="1" dirty="0">
                <a:latin typeface="Courier" pitchFamily="2" charset="0"/>
              </a:rPr>
              <a:t>.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After</a:t>
            </a:r>
            <a:r>
              <a:rPr lang="en-US" b="1" dirty="0">
                <a:latin typeface="Courier" pitchFamily="2" charset="0"/>
              </a:rPr>
              <a:t>(T):</a:t>
            </a:r>
          </a:p>
          <a:p>
            <a:r>
              <a:rPr lang="en-US" b="1" dirty="0">
                <a:latin typeface="Courier" pitchFamily="2" charset="0"/>
              </a:rPr>
              <a:t>      ……</a:t>
            </a:r>
          </a:p>
          <a:p>
            <a:r>
              <a:rPr lang="en-US" dirty="0">
                <a:latin typeface="Courier" pitchFamily="2" charset="0"/>
              </a:rPr>
              <a:t>    </a:t>
            </a:r>
            <a:r>
              <a:rPr lang="en-US" b="1" dirty="0">
                <a:latin typeface="Courier" pitchFamily="2" charset="0"/>
              </a:rPr>
              <a:t>}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1: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  </a:t>
            </a: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b="1" dirty="0">
                <a:latin typeface="Courier" pitchFamily="2" charset="0"/>
              </a:rPr>
              <a:t> 2: 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zh-CN" altLang="en-US" dirty="0">
                <a:latin typeface="Courier" pitchFamily="2" charset="0"/>
              </a:rPr>
              <a:t> </a:t>
            </a:r>
            <a:endParaRPr lang="en-US" dirty="0"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default</a:t>
            </a:r>
            <a:r>
              <a:rPr lang="en-US" b="1" dirty="0">
                <a:latin typeface="Courier" pitchFamily="2" charset="0"/>
              </a:rPr>
              <a:t>:</a:t>
            </a:r>
          </a:p>
          <a:p>
            <a:r>
              <a:rPr lang="zh-CN" altLang="en-US" b="1" dirty="0">
                <a:latin typeface="Courier" pitchFamily="2" charset="0"/>
              </a:rPr>
              <a:t> </a:t>
            </a:r>
            <a:endParaRPr lang="en-US" b="1" dirty="0">
              <a:latin typeface="Courier" pitchFamily="2" charset="0"/>
            </a:endParaRPr>
          </a:p>
          <a:p>
            <a:r>
              <a:rPr lang="en-US" b="1" dirty="0">
                <a:latin typeface="Courier" pitchFamily="2" charset="0"/>
              </a:rPr>
              <a:t>}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619E2364-21FB-1348-B9B1-CA83F42FFBD2}"/>
              </a:ext>
            </a:extLst>
          </p:cNvPr>
          <p:cNvSpPr/>
          <p:nvPr/>
        </p:nvSpPr>
        <p:spPr>
          <a:xfrm>
            <a:off x="4147434" y="3751397"/>
            <a:ext cx="424571" cy="484632"/>
          </a:xfrm>
          <a:prstGeom prst="rightArrow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FB855B-F3F5-3245-98AA-2D8340183A46}"/>
              </a:ext>
            </a:extLst>
          </p:cNvPr>
          <p:cNvSpPr/>
          <p:nvPr/>
        </p:nvSpPr>
        <p:spPr>
          <a:xfrm>
            <a:off x="102592" y="3168601"/>
            <a:ext cx="697509" cy="3592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B0A518-D855-EC47-BCD3-FECDB45F5165}"/>
              </a:ext>
            </a:extLst>
          </p:cNvPr>
          <p:cNvSpPr/>
          <p:nvPr/>
        </p:nvSpPr>
        <p:spPr>
          <a:xfrm>
            <a:off x="4941299" y="1475225"/>
            <a:ext cx="1065809" cy="3592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1"/>
    </mc:Choice>
    <mc:Fallback xmlns="">
      <p:transition spd="slow" advTm="790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>
            <a:extLst>
              <a:ext uri="{FF2B5EF4-FFF2-40B4-BE49-F238E27FC236}">
                <a16:creationId xmlns:a16="http://schemas.microsoft.com/office/drawing/2014/main" id="{08A4A758-7DBB-4A47-94D5-AFC7729A8221}"/>
              </a:ext>
            </a:extLst>
          </p:cNvPr>
          <p:cNvSpPr txBox="1">
            <a:spLocks/>
          </p:cNvSpPr>
          <p:nvPr/>
        </p:nvSpPr>
        <p:spPr>
          <a:xfrm>
            <a:off x="457205" y="1295402"/>
            <a:ext cx="8353455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>
                <a:ea typeface="MS PGothic" charset="-128"/>
              </a:rPr>
              <a:t>A young but widely-used programming lang.</a:t>
            </a:r>
          </a:p>
          <a:p>
            <a:endParaRPr lang="en-US" altLang="zh-CN">
              <a:ea typeface="MS PGothic" charset="-128"/>
            </a:endParaRPr>
          </a:p>
          <a:p>
            <a:endParaRPr lang="en-US" altLang="zh-CN">
              <a:ea typeface="MS PGothic" charset="-128"/>
            </a:endParaRPr>
          </a:p>
          <a:p>
            <a:pPr marL="0" indent="0">
              <a:buNone/>
            </a:pPr>
            <a:endParaRPr lang="en-US" altLang="zh-CN" sz="3200">
              <a:ea typeface="MS PGothic" charset="-128"/>
            </a:endParaRPr>
          </a:p>
          <a:p>
            <a:r>
              <a:rPr lang="en-US" altLang="zh-CN" sz="3200">
                <a:ea typeface="MS PGothic" charset="-128"/>
              </a:rPr>
              <a:t>Designed for efficient and </a:t>
            </a:r>
            <a:r>
              <a:rPr lang="en-US" altLang="zh-CN" sz="3200" i="1">
                <a:ea typeface="MS PGothic" charset="-128"/>
              </a:rPr>
              <a:t>reliable</a:t>
            </a:r>
            <a:r>
              <a:rPr lang="en-US" altLang="zh-CN" sz="3200">
                <a:ea typeface="MS PGothic" charset="-128"/>
              </a:rPr>
              <a:t> concurrency</a:t>
            </a:r>
          </a:p>
          <a:p>
            <a:pPr marL="742895" lvl="1" indent="-285730" defTabSz="457167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altLang="zh-CN" sz="2800">
                <a:ea typeface="MS PGothic" charset="-128"/>
                <a:cs typeface="MS PGothic" charset="0"/>
              </a:rPr>
              <a:t>Provide lightweight threads, called goroutines</a:t>
            </a:r>
          </a:p>
          <a:p>
            <a:pPr marL="742895" lvl="1" indent="-285730" defTabSz="457167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altLang="zh-CN" sz="2800">
                <a:ea typeface="MS PGothic" charset="-128"/>
                <a:cs typeface="MS PGothic" charset="0"/>
              </a:rPr>
              <a:t>Support both </a:t>
            </a:r>
            <a:r>
              <a:rPr lang="en-US" altLang="zh-CN" sz="2800" i="1">
                <a:solidFill>
                  <a:srgbClr val="FF0000"/>
                </a:solidFill>
                <a:ea typeface="MS PGothic" charset="-128"/>
                <a:cs typeface="MS PGothic" charset="0"/>
              </a:rPr>
              <a:t>message passing</a:t>
            </a:r>
            <a:r>
              <a:rPr lang="en-US" altLang="zh-CN" sz="2800">
                <a:ea typeface="MS PGothic" charset="-128"/>
                <a:cs typeface="MS PGothic" charset="0"/>
              </a:rPr>
              <a:t> and shared memory</a:t>
            </a:r>
          </a:p>
        </p:txBody>
      </p:sp>
      <p:sp>
        <p:nvSpPr>
          <p:cNvPr id="2" name="矩形 10">
            <a:extLst>
              <a:ext uri="{FF2B5EF4-FFF2-40B4-BE49-F238E27FC236}">
                <a16:creationId xmlns:a16="http://schemas.microsoft.com/office/drawing/2014/main" id="{F32F21F9-442E-4EA3-AD39-CD22A5A85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1048232" y="167868"/>
            <a:ext cx="7047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Go Programming Language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9D9CDEC-A26D-4514-8939-755635AC8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83" y="1943589"/>
            <a:ext cx="1913895" cy="1446549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3069DC6C-25B6-41A6-B817-17601A570C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53" y="1943585"/>
            <a:ext cx="1693523" cy="1446549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F9C82673-2C3A-4CC0-A6A1-BE927014BC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9930" y="1943589"/>
            <a:ext cx="2002915" cy="14465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86718B-BE2E-624E-B392-1BEC7569D980}"/>
              </a:ext>
            </a:extLst>
          </p:cNvPr>
          <p:cNvSpPr txBox="1"/>
          <p:nvPr/>
        </p:nvSpPr>
        <p:spPr>
          <a:xfrm>
            <a:off x="7366404" y="6184008"/>
            <a:ext cx="810543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/>
              <a:t>Memory</a:t>
            </a:r>
            <a:endParaRPr lang="en-US" sz="1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A9CB70-BCB0-B844-AEBC-A55D6FF1B2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81" y="5281081"/>
            <a:ext cx="352971" cy="48004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72DAFA9-264B-3640-91B1-D2A4FC481533}"/>
              </a:ext>
            </a:extLst>
          </p:cNvPr>
          <p:cNvCxnSpPr>
            <a:cxnSpLocks/>
          </p:cNvCxnSpPr>
          <p:nvPr/>
        </p:nvCxnSpPr>
        <p:spPr>
          <a:xfrm flipH="1" flipV="1">
            <a:off x="7468122" y="5834203"/>
            <a:ext cx="232067" cy="252169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8672335-AE7B-594C-8433-AC3C86585120}"/>
              </a:ext>
            </a:extLst>
          </p:cNvPr>
          <p:cNvCxnSpPr>
            <a:cxnSpLocks/>
          </p:cNvCxnSpPr>
          <p:nvPr/>
        </p:nvCxnSpPr>
        <p:spPr>
          <a:xfrm flipV="1">
            <a:off x="7854846" y="5811301"/>
            <a:ext cx="264235" cy="268712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E6B0393-2290-1849-AD30-CD960AF8BC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20" y="5413428"/>
            <a:ext cx="2134359" cy="9140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0DE073-7FFA-DA44-8B62-E64A29CB08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378" y="5277335"/>
            <a:ext cx="352971" cy="4800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E25B4FC-D43D-0649-8014-0DBF1A5E60E3}"/>
              </a:ext>
            </a:extLst>
          </p:cNvPr>
          <p:cNvSpPr txBox="1"/>
          <p:nvPr/>
        </p:nvSpPr>
        <p:spPr>
          <a:xfrm>
            <a:off x="4411331" y="5261019"/>
            <a:ext cx="10061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/>
              <a:t>message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28A689-D93A-3848-A65B-26C109996015}"/>
              </a:ext>
            </a:extLst>
          </p:cNvPr>
          <p:cNvSpPr/>
          <p:nvPr/>
        </p:nvSpPr>
        <p:spPr>
          <a:xfrm>
            <a:off x="3851281" y="5261027"/>
            <a:ext cx="2110749" cy="126370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3708FA6C-77CD-4D49-A696-BBC659B38126}"/>
              </a:ext>
            </a:extLst>
          </p:cNvPr>
          <p:cNvSpPr txBox="1"/>
          <p:nvPr/>
        </p:nvSpPr>
        <p:spPr>
          <a:xfrm>
            <a:off x="4438421" y="5814671"/>
            <a:ext cx="9364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/>
              <a:t>channel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CC96C9-0E79-A045-AF39-ED05D00A4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61" y="4916863"/>
            <a:ext cx="1876899" cy="183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333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81"/>
    </mc:Choice>
    <mc:Fallback xmlns="">
      <p:transition spd="slow" advTm="27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10">
            <a:extLst>
              <a:ext uri="{FF2B5EF4-FFF2-40B4-BE49-F238E27FC236}">
                <a16:creationId xmlns:a16="http://schemas.microsoft.com/office/drawing/2014/main" id="{93FB9044-408B-4092-9726-3162B79A0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943372" y="177023"/>
            <a:ext cx="72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Code Transformation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3E693F-B9E0-9A4A-BD88-19DED2D446A9}"/>
              </a:ext>
            </a:extLst>
          </p:cNvPr>
          <p:cNvSpPr txBox="1"/>
          <p:nvPr/>
        </p:nvSpPr>
        <p:spPr>
          <a:xfrm>
            <a:off x="89897" y="2903686"/>
            <a:ext cx="3877951" cy="2308324"/>
          </a:xfrm>
          <a:prstGeom prst="rect">
            <a:avLst/>
          </a:prstGeom>
          <a:noFill/>
          <a:ln w="254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select</a:t>
            </a:r>
            <a:r>
              <a:rPr lang="en-US" b="1" dirty="0">
                <a:latin typeface="Courier" pitchFamily="2" charset="0"/>
              </a:rPr>
              <a:t> {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Fire</a:t>
            </a:r>
            <a:r>
              <a:rPr lang="en-US" b="1" dirty="0">
                <a:latin typeface="Courier" pitchFamily="2" charset="0"/>
              </a:rPr>
              <a:t>(1 * 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T</a:t>
            </a:r>
            <a:r>
              <a:rPr lang="en-US" b="1" dirty="0" err="1">
                <a:latin typeface="Courier" pitchFamily="2" charset="0"/>
              </a:rPr>
              <a:t>.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Second</a:t>
            </a:r>
            <a:r>
              <a:rPr lang="en-US" b="1" dirty="0">
                <a:latin typeface="Courier" pitchFamily="2" charset="0"/>
              </a:rPr>
              <a:t>):</a:t>
            </a:r>
          </a:p>
          <a:p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  Log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“Timeout!”</a:t>
            </a:r>
            <a:r>
              <a:rPr lang="en-US" b="1" dirty="0">
                <a:latin typeface="Courier" pitchFamily="2" charset="0"/>
              </a:rPr>
              <a:t>)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b="1" dirty="0">
                <a:latin typeface="Courier" pitchFamily="2" charset="0"/>
              </a:rPr>
              <a:t> :=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b="1" dirty="0">
                <a:latin typeface="Courier" pitchFamily="2" charset="0"/>
              </a:rPr>
              <a:t>:</a:t>
            </a:r>
          </a:p>
          <a:p>
            <a:r>
              <a:rPr lang="en-US" b="1" dirty="0">
                <a:latin typeface="Courier" pitchFamily="2" charset="0"/>
              </a:rPr>
              <a:t>  …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b="1" dirty="0">
                <a:latin typeface="Courier" pitchFamily="2" charset="0"/>
              </a:rPr>
              <a:t> :=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b="1" dirty="0">
                <a:latin typeface="Courier" pitchFamily="2" charset="0"/>
              </a:rPr>
              <a:t>:</a:t>
            </a:r>
          </a:p>
          <a:p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  Log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“Error!”</a:t>
            </a:r>
            <a:r>
              <a:rPr lang="en-US" b="1" dirty="0">
                <a:latin typeface="Courier" pitchFamily="2" charset="0"/>
              </a:rPr>
              <a:t>)</a:t>
            </a:r>
          </a:p>
          <a:p>
            <a:r>
              <a:rPr lang="en-US" b="1" dirty="0">
                <a:latin typeface="Courier" pitchFamily="2" charset="0"/>
              </a:rPr>
              <a:t>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B4BD5B-E957-A147-87B1-2CDD77E95BFE}"/>
              </a:ext>
            </a:extLst>
          </p:cNvPr>
          <p:cNvSpPr txBox="1"/>
          <p:nvPr/>
        </p:nvSpPr>
        <p:spPr>
          <a:xfrm>
            <a:off x="4653668" y="1176711"/>
            <a:ext cx="44413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switch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FetchOrder</a:t>
            </a:r>
            <a:r>
              <a:rPr lang="en-US" b="1" dirty="0">
                <a:latin typeface="Courier" pitchFamily="2" charset="0"/>
              </a:rPr>
              <a:t>(…) {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b="1" dirty="0">
                <a:latin typeface="Courier" pitchFamily="2" charset="0"/>
              </a:rPr>
              <a:t> 0:</a:t>
            </a:r>
          </a:p>
          <a:p>
            <a:r>
              <a:rPr lang="en-US" b="1" dirty="0">
                <a:latin typeface="Courier" pitchFamily="2" charset="0"/>
              </a:rPr>
              <a:t>  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select</a:t>
            </a:r>
            <a:r>
              <a:rPr lang="en-US" b="1" dirty="0">
                <a:latin typeface="Courier" pitchFamily="2" charset="0"/>
              </a:rPr>
              <a:t> {</a:t>
            </a:r>
          </a:p>
          <a:p>
            <a:r>
              <a:rPr lang="en-US" b="1" dirty="0">
                <a:latin typeface="Courier" pitchFamily="2" charset="0"/>
              </a:rPr>
              <a:t>  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Fire</a:t>
            </a:r>
            <a:r>
              <a:rPr lang="en-US" b="1" dirty="0">
                <a:latin typeface="Courier" pitchFamily="2" charset="0"/>
              </a:rPr>
              <a:t>(1 * 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T</a:t>
            </a:r>
            <a:r>
              <a:rPr lang="en-US" b="1" dirty="0" err="1">
                <a:latin typeface="Courier" pitchFamily="2" charset="0"/>
              </a:rPr>
              <a:t>.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Second</a:t>
            </a:r>
            <a:r>
              <a:rPr lang="en-US" b="1" dirty="0">
                <a:latin typeface="Courier" pitchFamily="2" charset="0"/>
              </a:rPr>
              <a:t>):</a:t>
            </a:r>
          </a:p>
          <a:p>
            <a:r>
              <a:rPr lang="en-US" b="1" dirty="0">
                <a:latin typeface="Courier" pitchFamily="2" charset="0"/>
              </a:rPr>
              <a:t>     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Log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“Timeout!”</a:t>
            </a:r>
            <a:r>
              <a:rPr lang="en-US" b="1" dirty="0">
                <a:latin typeface="Courier" pitchFamily="2" charset="0"/>
              </a:rPr>
              <a:t>)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b="1" dirty="0">
                <a:latin typeface="Courier" pitchFamily="2" charset="0"/>
              </a:rPr>
              <a:t>  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time</a:t>
            </a:r>
            <a:r>
              <a:rPr lang="en-US" b="1" dirty="0">
                <a:latin typeface="Courier" pitchFamily="2" charset="0"/>
              </a:rPr>
              <a:t>.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After</a:t>
            </a:r>
            <a:r>
              <a:rPr lang="en-US" b="1" dirty="0">
                <a:latin typeface="Courier" pitchFamily="2" charset="0"/>
              </a:rPr>
              <a:t>(T):</a:t>
            </a:r>
          </a:p>
          <a:p>
            <a:r>
              <a:rPr lang="en-US" b="1" dirty="0">
                <a:latin typeface="Courier" pitchFamily="2" charset="0"/>
              </a:rPr>
              <a:t>      ……</a:t>
            </a:r>
          </a:p>
          <a:p>
            <a:r>
              <a:rPr lang="en-US" dirty="0">
                <a:latin typeface="Courier" pitchFamily="2" charset="0"/>
              </a:rPr>
              <a:t>    </a:t>
            </a:r>
            <a:r>
              <a:rPr lang="en-US" b="1" dirty="0">
                <a:latin typeface="Courier" pitchFamily="2" charset="0"/>
              </a:rPr>
              <a:t>}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1: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  </a:t>
            </a: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b="1" dirty="0">
                <a:latin typeface="Courier" pitchFamily="2" charset="0"/>
              </a:rPr>
              <a:t> 2: 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zh-CN" altLang="en-US" dirty="0">
                <a:latin typeface="Courier" pitchFamily="2" charset="0"/>
              </a:rPr>
              <a:t> </a:t>
            </a:r>
            <a:endParaRPr lang="en-US" dirty="0"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default</a:t>
            </a:r>
            <a:r>
              <a:rPr lang="en-US" b="1" dirty="0">
                <a:latin typeface="Courier" pitchFamily="2" charset="0"/>
              </a:rPr>
              <a:t>:</a:t>
            </a:r>
          </a:p>
          <a:p>
            <a:r>
              <a:rPr lang="zh-CN" altLang="en-US" b="1" dirty="0">
                <a:latin typeface="Courier" pitchFamily="2" charset="0"/>
              </a:rPr>
              <a:t> </a:t>
            </a:r>
            <a:endParaRPr lang="en-US" b="1" dirty="0">
              <a:latin typeface="Courier" pitchFamily="2" charset="0"/>
            </a:endParaRPr>
          </a:p>
          <a:p>
            <a:r>
              <a:rPr lang="en-US" b="1" dirty="0">
                <a:latin typeface="Courier" pitchFamily="2" charset="0"/>
              </a:rPr>
              <a:t>}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619E2364-21FB-1348-B9B1-CA83F42FFBD2}"/>
              </a:ext>
            </a:extLst>
          </p:cNvPr>
          <p:cNvSpPr/>
          <p:nvPr/>
        </p:nvSpPr>
        <p:spPr>
          <a:xfrm>
            <a:off x="4147434" y="3750541"/>
            <a:ext cx="424571" cy="484632"/>
          </a:xfrm>
          <a:prstGeom prst="rightArrow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FB855B-F3F5-3245-98AA-2D8340183A46}"/>
              </a:ext>
            </a:extLst>
          </p:cNvPr>
          <p:cNvSpPr/>
          <p:nvPr/>
        </p:nvSpPr>
        <p:spPr>
          <a:xfrm>
            <a:off x="102593" y="3193141"/>
            <a:ext cx="3865251" cy="582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F997DE-34F0-A24D-A597-23F1C3709294}"/>
              </a:ext>
            </a:extLst>
          </p:cNvPr>
          <p:cNvSpPr/>
          <p:nvPr/>
        </p:nvSpPr>
        <p:spPr>
          <a:xfrm>
            <a:off x="5220691" y="2017831"/>
            <a:ext cx="3874336" cy="5983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3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8"/>
    </mc:Choice>
    <mc:Fallback xmlns="">
      <p:transition spd="slow" advTm="734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10">
            <a:extLst>
              <a:ext uri="{FF2B5EF4-FFF2-40B4-BE49-F238E27FC236}">
                <a16:creationId xmlns:a16="http://schemas.microsoft.com/office/drawing/2014/main" id="{93FB9044-408B-4092-9726-3162B79A0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943372" y="177019"/>
            <a:ext cx="72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Code Transformation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3E693F-B9E0-9A4A-BD88-19DED2D446A9}"/>
              </a:ext>
            </a:extLst>
          </p:cNvPr>
          <p:cNvSpPr txBox="1"/>
          <p:nvPr/>
        </p:nvSpPr>
        <p:spPr>
          <a:xfrm>
            <a:off x="89897" y="2903682"/>
            <a:ext cx="3877951" cy="2308324"/>
          </a:xfrm>
          <a:prstGeom prst="rect">
            <a:avLst/>
          </a:prstGeom>
          <a:noFill/>
          <a:ln w="254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select</a:t>
            </a:r>
            <a:r>
              <a:rPr lang="en-US" b="1" dirty="0">
                <a:latin typeface="Courier" pitchFamily="2" charset="0"/>
              </a:rPr>
              <a:t> {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Fire</a:t>
            </a:r>
            <a:r>
              <a:rPr lang="en-US" b="1" dirty="0">
                <a:latin typeface="Courier" pitchFamily="2" charset="0"/>
              </a:rPr>
              <a:t>(1 * 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T</a:t>
            </a:r>
            <a:r>
              <a:rPr lang="en-US" b="1" dirty="0" err="1">
                <a:latin typeface="Courier" pitchFamily="2" charset="0"/>
              </a:rPr>
              <a:t>.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Second</a:t>
            </a:r>
            <a:r>
              <a:rPr lang="en-US" b="1" dirty="0">
                <a:latin typeface="Courier" pitchFamily="2" charset="0"/>
              </a:rPr>
              <a:t>):</a:t>
            </a:r>
          </a:p>
          <a:p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  Log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“Timeout!”</a:t>
            </a:r>
            <a:r>
              <a:rPr lang="en-US" b="1" dirty="0">
                <a:latin typeface="Courier" pitchFamily="2" charset="0"/>
              </a:rPr>
              <a:t>)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b="1" dirty="0">
                <a:latin typeface="Courier" pitchFamily="2" charset="0"/>
              </a:rPr>
              <a:t> :=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b="1" dirty="0">
                <a:latin typeface="Courier" pitchFamily="2" charset="0"/>
              </a:rPr>
              <a:t>:</a:t>
            </a:r>
          </a:p>
          <a:p>
            <a:r>
              <a:rPr lang="en-US" b="1" dirty="0">
                <a:latin typeface="Courier" pitchFamily="2" charset="0"/>
              </a:rPr>
              <a:t>  …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b="1" dirty="0">
                <a:latin typeface="Courier" pitchFamily="2" charset="0"/>
              </a:rPr>
              <a:t> :=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b="1" dirty="0">
                <a:latin typeface="Courier" pitchFamily="2" charset="0"/>
              </a:rPr>
              <a:t>:</a:t>
            </a:r>
          </a:p>
          <a:p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  Log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“Error!”</a:t>
            </a:r>
            <a:r>
              <a:rPr lang="en-US" b="1" dirty="0">
                <a:latin typeface="Courier" pitchFamily="2" charset="0"/>
              </a:rPr>
              <a:t>)</a:t>
            </a:r>
          </a:p>
          <a:p>
            <a:r>
              <a:rPr lang="en-US" b="1" dirty="0">
                <a:latin typeface="Courier" pitchFamily="2" charset="0"/>
              </a:rPr>
              <a:t>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B4BD5B-E957-A147-87B1-2CDD77E95BFE}"/>
              </a:ext>
            </a:extLst>
          </p:cNvPr>
          <p:cNvSpPr txBox="1"/>
          <p:nvPr/>
        </p:nvSpPr>
        <p:spPr>
          <a:xfrm>
            <a:off x="4653668" y="1176707"/>
            <a:ext cx="44413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switch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FetchOrder</a:t>
            </a:r>
            <a:r>
              <a:rPr lang="en-US" b="1" dirty="0">
                <a:latin typeface="Courier" pitchFamily="2" charset="0"/>
              </a:rPr>
              <a:t>(…) {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b="1" dirty="0">
                <a:latin typeface="Courier" pitchFamily="2" charset="0"/>
              </a:rPr>
              <a:t> 0:</a:t>
            </a:r>
          </a:p>
          <a:p>
            <a:r>
              <a:rPr lang="en-US" b="1" dirty="0">
                <a:latin typeface="Courier" pitchFamily="2" charset="0"/>
              </a:rPr>
              <a:t>  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select</a:t>
            </a:r>
            <a:r>
              <a:rPr lang="en-US" b="1" dirty="0">
                <a:latin typeface="Courier" pitchFamily="2" charset="0"/>
              </a:rPr>
              <a:t> {</a:t>
            </a:r>
          </a:p>
          <a:p>
            <a:r>
              <a:rPr lang="en-US" b="1" dirty="0">
                <a:latin typeface="Courier" pitchFamily="2" charset="0"/>
              </a:rPr>
              <a:t>  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Fire</a:t>
            </a:r>
            <a:r>
              <a:rPr lang="en-US" b="1" dirty="0">
                <a:latin typeface="Courier" pitchFamily="2" charset="0"/>
              </a:rPr>
              <a:t>(1 * 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T</a:t>
            </a:r>
            <a:r>
              <a:rPr lang="en-US" b="1" dirty="0" err="1">
                <a:latin typeface="Courier" pitchFamily="2" charset="0"/>
              </a:rPr>
              <a:t>.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Second</a:t>
            </a:r>
            <a:r>
              <a:rPr lang="en-US" b="1" dirty="0">
                <a:latin typeface="Courier" pitchFamily="2" charset="0"/>
              </a:rPr>
              <a:t>):</a:t>
            </a:r>
          </a:p>
          <a:p>
            <a:r>
              <a:rPr lang="en-US" b="1" dirty="0">
                <a:latin typeface="Courier" pitchFamily="2" charset="0"/>
              </a:rPr>
              <a:t>     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Log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“Timeout!”</a:t>
            </a:r>
            <a:r>
              <a:rPr lang="en-US" b="1" dirty="0">
                <a:latin typeface="Courier" pitchFamily="2" charset="0"/>
              </a:rPr>
              <a:t>)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b="1" dirty="0">
                <a:latin typeface="Courier" pitchFamily="2" charset="0"/>
              </a:rPr>
              <a:t>  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time</a:t>
            </a:r>
            <a:r>
              <a:rPr lang="en-US" b="1" dirty="0">
                <a:latin typeface="Courier" pitchFamily="2" charset="0"/>
              </a:rPr>
              <a:t>.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After</a:t>
            </a:r>
            <a:r>
              <a:rPr lang="en-US" b="1" dirty="0">
                <a:latin typeface="Courier" pitchFamily="2" charset="0"/>
              </a:rPr>
              <a:t>(T):</a:t>
            </a:r>
          </a:p>
          <a:p>
            <a:r>
              <a:rPr lang="en-US" b="1" dirty="0">
                <a:latin typeface="Courier" pitchFamily="2" charset="0"/>
              </a:rPr>
              <a:t>      ……</a:t>
            </a:r>
          </a:p>
          <a:p>
            <a:r>
              <a:rPr lang="en-US" dirty="0">
                <a:latin typeface="Courier" pitchFamily="2" charset="0"/>
              </a:rPr>
              <a:t>    </a:t>
            </a:r>
            <a:r>
              <a:rPr lang="en-US" b="1" dirty="0">
                <a:latin typeface="Courier" pitchFamily="2" charset="0"/>
              </a:rPr>
              <a:t>}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1: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  </a:t>
            </a: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b="1" dirty="0">
                <a:latin typeface="Courier" pitchFamily="2" charset="0"/>
              </a:rPr>
              <a:t> 2: 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zh-CN" altLang="en-US" dirty="0">
                <a:latin typeface="Courier" pitchFamily="2" charset="0"/>
              </a:rPr>
              <a:t> </a:t>
            </a:r>
            <a:endParaRPr lang="en-US" dirty="0"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default</a:t>
            </a:r>
            <a:r>
              <a:rPr lang="en-US" b="1" dirty="0">
                <a:latin typeface="Courier" pitchFamily="2" charset="0"/>
              </a:rPr>
              <a:t>:</a:t>
            </a:r>
          </a:p>
          <a:p>
            <a:r>
              <a:rPr lang="zh-CN" altLang="en-US" b="1" dirty="0">
                <a:latin typeface="Courier" pitchFamily="2" charset="0"/>
              </a:rPr>
              <a:t> </a:t>
            </a:r>
            <a:endParaRPr lang="en-US" b="1" dirty="0">
              <a:latin typeface="Courier" pitchFamily="2" charset="0"/>
            </a:endParaRPr>
          </a:p>
          <a:p>
            <a:r>
              <a:rPr lang="en-US" b="1" dirty="0">
                <a:latin typeface="Courier" pitchFamily="2" charset="0"/>
              </a:rPr>
              <a:t>}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619E2364-21FB-1348-B9B1-CA83F42FFBD2}"/>
              </a:ext>
            </a:extLst>
          </p:cNvPr>
          <p:cNvSpPr/>
          <p:nvPr/>
        </p:nvSpPr>
        <p:spPr>
          <a:xfrm>
            <a:off x="4147434" y="3750537"/>
            <a:ext cx="424571" cy="484632"/>
          </a:xfrm>
          <a:prstGeom prst="rightArrow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F997DE-34F0-A24D-A597-23F1C3709294}"/>
              </a:ext>
            </a:extLst>
          </p:cNvPr>
          <p:cNvSpPr/>
          <p:nvPr/>
        </p:nvSpPr>
        <p:spPr>
          <a:xfrm>
            <a:off x="5220699" y="2565396"/>
            <a:ext cx="3224809" cy="355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281DCF-F8FA-2948-8BE2-0F906B423C99}"/>
              </a:ext>
            </a:extLst>
          </p:cNvPr>
          <p:cNvCxnSpPr>
            <a:cxnSpLocks/>
          </p:cNvCxnSpPr>
          <p:nvPr/>
        </p:nvCxnSpPr>
        <p:spPr>
          <a:xfrm>
            <a:off x="4864608" y="3035296"/>
            <a:ext cx="0" cy="40233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9521484-9963-5A49-841B-F1851CE37CB3}"/>
              </a:ext>
            </a:extLst>
          </p:cNvPr>
          <p:cNvCxnSpPr>
            <a:cxnSpLocks/>
          </p:cNvCxnSpPr>
          <p:nvPr/>
        </p:nvCxnSpPr>
        <p:spPr>
          <a:xfrm>
            <a:off x="3967843" y="3439932"/>
            <a:ext cx="911516" cy="0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8CFB8D-D438-D04B-B788-EF5240D8138E}"/>
              </a:ext>
            </a:extLst>
          </p:cNvPr>
          <p:cNvCxnSpPr>
            <a:cxnSpLocks/>
          </p:cNvCxnSpPr>
          <p:nvPr/>
        </p:nvCxnSpPr>
        <p:spPr>
          <a:xfrm>
            <a:off x="4851405" y="3046232"/>
            <a:ext cx="517797" cy="0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497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8"/>
    </mc:Choice>
    <mc:Fallback xmlns="">
      <p:transition spd="slow" advTm="7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10">
            <a:extLst>
              <a:ext uri="{FF2B5EF4-FFF2-40B4-BE49-F238E27FC236}">
                <a16:creationId xmlns:a16="http://schemas.microsoft.com/office/drawing/2014/main" id="{93FB9044-408B-4092-9726-3162B79A0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943372" y="177023"/>
            <a:ext cx="72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Code Transformation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3E693F-B9E0-9A4A-BD88-19DED2D446A9}"/>
              </a:ext>
            </a:extLst>
          </p:cNvPr>
          <p:cNvSpPr txBox="1"/>
          <p:nvPr/>
        </p:nvSpPr>
        <p:spPr>
          <a:xfrm>
            <a:off x="89897" y="2903686"/>
            <a:ext cx="3877951" cy="2308324"/>
          </a:xfrm>
          <a:prstGeom prst="rect">
            <a:avLst/>
          </a:prstGeom>
          <a:noFill/>
          <a:ln w="254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select</a:t>
            </a:r>
            <a:r>
              <a:rPr lang="en-US" b="1" dirty="0">
                <a:latin typeface="Courier" pitchFamily="2" charset="0"/>
              </a:rPr>
              <a:t> {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Fire</a:t>
            </a:r>
            <a:r>
              <a:rPr lang="en-US" b="1" dirty="0">
                <a:latin typeface="Courier" pitchFamily="2" charset="0"/>
              </a:rPr>
              <a:t>(1 * 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T</a:t>
            </a:r>
            <a:r>
              <a:rPr lang="en-US" b="1" dirty="0" err="1">
                <a:latin typeface="Courier" pitchFamily="2" charset="0"/>
              </a:rPr>
              <a:t>.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Second</a:t>
            </a:r>
            <a:r>
              <a:rPr lang="en-US" b="1" dirty="0">
                <a:latin typeface="Courier" pitchFamily="2" charset="0"/>
              </a:rPr>
              <a:t>):</a:t>
            </a:r>
          </a:p>
          <a:p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  Log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“Timeout!”</a:t>
            </a:r>
            <a:r>
              <a:rPr lang="en-US" b="1" dirty="0">
                <a:latin typeface="Courier" pitchFamily="2" charset="0"/>
              </a:rPr>
              <a:t>)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b="1" dirty="0">
                <a:latin typeface="Courier" pitchFamily="2" charset="0"/>
              </a:rPr>
              <a:t> :=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b="1" dirty="0">
                <a:latin typeface="Courier" pitchFamily="2" charset="0"/>
              </a:rPr>
              <a:t>:</a:t>
            </a:r>
          </a:p>
          <a:p>
            <a:r>
              <a:rPr lang="en-US" b="1" dirty="0">
                <a:latin typeface="Courier" pitchFamily="2" charset="0"/>
              </a:rPr>
              <a:t>  …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b="1" dirty="0">
                <a:latin typeface="Courier" pitchFamily="2" charset="0"/>
              </a:rPr>
              <a:t> :=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b="1" dirty="0">
                <a:latin typeface="Courier" pitchFamily="2" charset="0"/>
              </a:rPr>
              <a:t>:</a:t>
            </a:r>
          </a:p>
          <a:p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  Log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“Error!”</a:t>
            </a:r>
            <a:r>
              <a:rPr lang="en-US" b="1" dirty="0">
                <a:latin typeface="Courier" pitchFamily="2" charset="0"/>
              </a:rPr>
              <a:t>)</a:t>
            </a:r>
          </a:p>
          <a:p>
            <a:r>
              <a:rPr lang="en-US" b="1" dirty="0">
                <a:latin typeface="Courier" pitchFamily="2" charset="0"/>
              </a:rPr>
              <a:t>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B4BD5B-E957-A147-87B1-2CDD77E95BFE}"/>
              </a:ext>
            </a:extLst>
          </p:cNvPr>
          <p:cNvSpPr txBox="1"/>
          <p:nvPr/>
        </p:nvSpPr>
        <p:spPr>
          <a:xfrm>
            <a:off x="4653668" y="1176711"/>
            <a:ext cx="44413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switch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FetchOrder</a:t>
            </a:r>
            <a:r>
              <a:rPr lang="en-US" b="1" dirty="0">
                <a:latin typeface="Courier" pitchFamily="2" charset="0"/>
              </a:rPr>
              <a:t>(…) {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b="1" dirty="0">
                <a:latin typeface="Courier" pitchFamily="2" charset="0"/>
              </a:rPr>
              <a:t> 0:</a:t>
            </a:r>
          </a:p>
          <a:p>
            <a:r>
              <a:rPr lang="en-US" b="1" dirty="0">
                <a:latin typeface="Courier" pitchFamily="2" charset="0"/>
              </a:rPr>
              <a:t>  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select</a:t>
            </a:r>
            <a:r>
              <a:rPr lang="en-US" b="1" dirty="0">
                <a:latin typeface="Courier" pitchFamily="2" charset="0"/>
              </a:rPr>
              <a:t> {</a:t>
            </a:r>
          </a:p>
          <a:p>
            <a:r>
              <a:rPr lang="en-US" b="1" dirty="0">
                <a:latin typeface="Courier" pitchFamily="2" charset="0"/>
              </a:rPr>
              <a:t>  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Fire</a:t>
            </a:r>
            <a:r>
              <a:rPr lang="en-US" b="1" dirty="0">
                <a:latin typeface="Courier" pitchFamily="2" charset="0"/>
              </a:rPr>
              <a:t>(1 * 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T</a:t>
            </a:r>
            <a:r>
              <a:rPr lang="en-US" b="1" dirty="0" err="1">
                <a:latin typeface="Courier" pitchFamily="2" charset="0"/>
              </a:rPr>
              <a:t>.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Second</a:t>
            </a:r>
            <a:r>
              <a:rPr lang="en-US" b="1" dirty="0">
                <a:latin typeface="Courier" pitchFamily="2" charset="0"/>
              </a:rPr>
              <a:t>):</a:t>
            </a:r>
          </a:p>
          <a:p>
            <a:r>
              <a:rPr lang="en-US" b="1" dirty="0">
                <a:latin typeface="Courier" pitchFamily="2" charset="0"/>
              </a:rPr>
              <a:t>     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Log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“Timeout!”</a:t>
            </a:r>
            <a:r>
              <a:rPr lang="en-US" b="1" dirty="0">
                <a:latin typeface="Courier" pitchFamily="2" charset="0"/>
              </a:rPr>
              <a:t>)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b="1" dirty="0">
                <a:latin typeface="Courier" pitchFamily="2" charset="0"/>
              </a:rPr>
              <a:t>  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time</a:t>
            </a:r>
            <a:r>
              <a:rPr lang="en-US" b="1" dirty="0">
                <a:latin typeface="Courier" pitchFamily="2" charset="0"/>
              </a:rPr>
              <a:t>.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After</a:t>
            </a:r>
            <a:r>
              <a:rPr lang="en-US" b="1" dirty="0">
                <a:latin typeface="Courier" pitchFamily="2" charset="0"/>
              </a:rPr>
              <a:t>(T):</a:t>
            </a:r>
          </a:p>
          <a:p>
            <a:r>
              <a:rPr lang="en-US" b="1" dirty="0">
                <a:latin typeface="Courier" pitchFamily="2" charset="0"/>
              </a:rPr>
              <a:t>      ……</a:t>
            </a:r>
          </a:p>
          <a:p>
            <a:r>
              <a:rPr lang="en-US" dirty="0">
                <a:latin typeface="Courier" pitchFamily="2" charset="0"/>
              </a:rPr>
              <a:t>    </a:t>
            </a:r>
            <a:r>
              <a:rPr lang="en-US" b="1" dirty="0">
                <a:latin typeface="Courier" pitchFamily="2" charset="0"/>
              </a:rPr>
              <a:t>}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1: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  </a:t>
            </a: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endParaRPr lang="en-US" b="1" dirty="0">
              <a:solidFill>
                <a:srgbClr val="00A2E3"/>
              </a:solidFill>
              <a:latin typeface="Courier" pitchFamily="2" charset="0"/>
            </a:endParaRP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b="1" dirty="0">
                <a:latin typeface="Courier" pitchFamily="2" charset="0"/>
              </a:rPr>
              <a:t> 2: 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zh-CN" altLang="en-US" dirty="0">
                <a:latin typeface="Courier" pitchFamily="2" charset="0"/>
              </a:rPr>
              <a:t> </a:t>
            </a:r>
            <a:endParaRPr lang="en-US" dirty="0"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default</a:t>
            </a:r>
            <a:r>
              <a:rPr lang="en-US" b="1" dirty="0">
                <a:latin typeface="Courier" pitchFamily="2" charset="0"/>
              </a:rPr>
              <a:t>:</a:t>
            </a:r>
          </a:p>
          <a:p>
            <a:r>
              <a:rPr lang="zh-CN" altLang="en-US" b="1" dirty="0">
                <a:latin typeface="Courier" pitchFamily="2" charset="0"/>
              </a:rPr>
              <a:t> </a:t>
            </a:r>
            <a:endParaRPr lang="en-US" b="1" dirty="0">
              <a:latin typeface="Courier" pitchFamily="2" charset="0"/>
            </a:endParaRPr>
          </a:p>
          <a:p>
            <a:r>
              <a:rPr lang="en-US" b="1" dirty="0">
                <a:latin typeface="Courier" pitchFamily="2" charset="0"/>
              </a:rPr>
              <a:t>}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619E2364-21FB-1348-B9B1-CA83F42FFBD2}"/>
              </a:ext>
            </a:extLst>
          </p:cNvPr>
          <p:cNvSpPr/>
          <p:nvPr/>
        </p:nvSpPr>
        <p:spPr>
          <a:xfrm>
            <a:off x="4147434" y="3750541"/>
            <a:ext cx="424571" cy="484632"/>
          </a:xfrm>
          <a:prstGeom prst="rightArrow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0575D1-71A0-DB46-998F-A4F922B1626A}"/>
              </a:ext>
            </a:extLst>
          </p:cNvPr>
          <p:cNvCxnSpPr>
            <a:cxnSpLocks/>
          </p:cNvCxnSpPr>
          <p:nvPr/>
        </p:nvCxnSpPr>
        <p:spPr>
          <a:xfrm>
            <a:off x="4864608" y="3035300"/>
            <a:ext cx="0" cy="40233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A57806-D79F-9C4D-89DF-99FB6119A11D}"/>
              </a:ext>
            </a:extLst>
          </p:cNvPr>
          <p:cNvCxnSpPr>
            <a:cxnSpLocks/>
          </p:cNvCxnSpPr>
          <p:nvPr/>
        </p:nvCxnSpPr>
        <p:spPr>
          <a:xfrm>
            <a:off x="3967843" y="3439936"/>
            <a:ext cx="911516" cy="0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61A3860-9DAF-BD44-AAEE-FDE74D5E3A0C}"/>
              </a:ext>
            </a:extLst>
          </p:cNvPr>
          <p:cNvSpPr txBox="1"/>
          <p:nvPr/>
        </p:nvSpPr>
        <p:spPr>
          <a:xfrm>
            <a:off x="3307363" y="1409934"/>
            <a:ext cx="18797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0000"/>
                </a:solidFill>
              </a:rPr>
              <a:t>the message arrives within T </a:t>
            </a: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D4D0A61B-814E-B148-9FAF-B1A31769052D}"/>
              </a:ext>
            </a:extLst>
          </p:cNvPr>
          <p:cNvSpPr/>
          <p:nvPr/>
        </p:nvSpPr>
        <p:spPr>
          <a:xfrm>
            <a:off x="3308188" y="1414188"/>
            <a:ext cx="1883664" cy="704088"/>
          </a:xfrm>
          <a:prstGeom prst="wedgeRectCallout">
            <a:avLst>
              <a:gd name="adj1" fmla="val 59399"/>
              <a:gd name="adj2" fmla="val 105790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171DAD-897D-824E-A3A3-8D9B6F6721D7}"/>
              </a:ext>
            </a:extLst>
          </p:cNvPr>
          <p:cNvSpPr txBox="1"/>
          <p:nvPr/>
        </p:nvSpPr>
        <p:spPr>
          <a:xfrm>
            <a:off x="6133383" y="3312670"/>
            <a:ext cx="21393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0000"/>
                </a:solidFill>
              </a:rPr>
              <a:t>the message does not arrive within T </a:t>
            </a: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D54A5C14-7BDB-8B47-84CE-7C40011815C9}"/>
              </a:ext>
            </a:extLst>
          </p:cNvPr>
          <p:cNvSpPr/>
          <p:nvPr/>
        </p:nvSpPr>
        <p:spPr>
          <a:xfrm>
            <a:off x="6135624" y="3310128"/>
            <a:ext cx="2139696" cy="704088"/>
          </a:xfrm>
          <a:prstGeom prst="wedgeRectCallout">
            <a:avLst>
              <a:gd name="adj1" fmla="val -53968"/>
              <a:gd name="adj2" fmla="val -87211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98A01D6-DC3F-3745-BE90-70AA86E8DD35}"/>
              </a:ext>
            </a:extLst>
          </p:cNvPr>
          <p:cNvCxnSpPr>
            <a:cxnSpLocks/>
          </p:cNvCxnSpPr>
          <p:nvPr/>
        </p:nvCxnSpPr>
        <p:spPr>
          <a:xfrm>
            <a:off x="4851405" y="3046236"/>
            <a:ext cx="517797" cy="0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2000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47"/>
    </mc:Choice>
    <mc:Fallback xmlns="">
      <p:transition spd="slow" advTm="2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10">
            <a:extLst>
              <a:ext uri="{FF2B5EF4-FFF2-40B4-BE49-F238E27FC236}">
                <a16:creationId xmlns:a16="http://schemas.microsoft.com/office/drawing/2014/main" id="{93FB9044-408B-4092-9726-3162B79A0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943372" y="177023"/>
            <a:ext cx="72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Code Transformation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3E693F-B9E0-9A4A-BD88-19DED2D446A9}"/>
              </a:ext>
            </a:extLst>
          </p:cNvPr>
          <p:cNvSpPr txBox="1"/>
          <p:nvPr/>
        </p:nvSpPr>
        <p:spPr>
          <a:xfrm>
            <a:off x="89897" y="2903686"/>
            <a:ext cx="3877951" cy="2308324"/>
          </a:xfrm>
          <a:prstGeom prst="rect">
            <a:avLst/>
          </a:prstGeom>
          <a:noFill/>
          <a:ln w="254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select</a:t>
            </a:r>
            <a:r>
              <a:rPr lang="en-US" b="1" dirty="0">
                <a:latin typeface="Courier" pitchFamily="2" charset="0"/>
              </a:rPr>
              <a:t> {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Fire</a:t>
            </a:r>
            <a:r>
              <a:rPr lang="en-US" b="1" dirty="0">
                <a:latin typeface="Courier" pitchFamily="2" charset="0"/>
              </a:rPr>
              <a:t>(1 * 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T</a:t>
            </a:r>
            <a:r>
              <a:rPr lang="en-US" b="1" dirty="0" err="1">
                <a:latin typeface="Courier" pitchFamily="2" charset="0"/>
              </a:rPr>
              <a:t>.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Second</a:t>
            </a:r>
            <a:r>
              <a:rPr lang="en-US" b="1" dirty="0">
                <a:latin typeface="Courier" pitchFamily="2" charset="0"/>
              </a:rPr>
              <a:t>):</a:t>
            </a:r>
          </a:p>
          <a:p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  Log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“Timeout!”</a:t>
            </a:r>
            <a:r>
              <a:rPr lang="en-US" b="1" dirty="0">
                <a:latin typeface="Courier" pitchFamily="2" charset="0"/>
              </a:rPr>
              <a:t>)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b="1" dirty="0">
                <a:latin typeface="Courier" pitchFamily="2" charset="0"/>
              </a:rPr>
              <a:t> :=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b="1" dirty="0">
                <a:latin typeface="Courier" pitchFamily="2" charset="0"/>
              </a:rPr>
              <a:t>:</a:t>
            </a:r>
          </a:p>
          <a:p>
            <a:r>
              <a:rPr lang="en-US" b="1" dirty="0">
                <a:latin typeface="Courier" pitchFamily="2" charset="0"/>
              </a:rPr>
              <a:t>  …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b="1" dirty="0">
                <a:latin typeface="Courier" pitchFamily="2" charset="0"/>
              </a:rPr>
              <a:t> :=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b="1" dirty="0">
                <a:latin typeface="Courier" pitchFamily="2" charset="0"/>
              </a:rPr>
              <a:t>:</a:t>
            </a:r>
          </a:p>
          <a:p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  Log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“Error!”</a:t>
            </a:r>
            <a:r>
              <a:rPr lang="en-US" b="1" dirty="0">
                <a:latin typeface="Courier" pitchFamily="2" charset="0"/>
              </a:rPr>
              <a:t>)</a:t>
            </a:r>
          </a:p>
          <a:p>
            <a:r>
              <a:rPr lang="en-US" b="1" dirty="0">
                <a:latin typeface="Courier" pitchFamily="2" charset="0"/>
              </a:rPr>
              <a:t>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B4BD5B-E957-A147-87B1-2CDD77E95BFE}"/>
              </a:ext>
            </a:extLst>
          </p:cNvPr>
          <p:cNvSpPr txBox="1"/>
          <p:nvPr/>
        </p:nvSpPr>
        <p:spPr>
          <a:xfrm>
            <a:off x="4653668" y="1176709"/>
            <a:ext cx="44413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switch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FetchOrder</a:t>
            </a:r>
            <a:r>
              <a:rPr lang="en-US" b="1" dirty="0">
                <a:latin typeface="Courier" pitchFamily="2" charset="0"/>
              </a:rPr>
              <a:t>(…) {</a:t>
            </a:r>
          </a:p>
          <a:p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b="1" dirty="0">
                <a:latin typeface="Courier" pitchFamily="2" charset="0"/>
              </a:rPr>
              <a:t> 0:</a:t>
            </a:r>
          </a:p>
          <a:p>
            <a:r>
              <a:rPr lang="en-US" b="1" dirty="0">
                <a:latin typeface="Courier" pitchFamily="2" charset="0"/>
              </a:rPr>
              <a:t>  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select</a:t>
            </a:r>
            <a:r>
              <a:rPr lang="en-US" b="1" dirty="0">
                <a:latin typeface="Courier" pitchFamily="2" charset="0"/>
              </a:rPr>
              <a:t> {</a:t>
            </a:r>
          </a:p>
          <a:p>
            <a:r>
              <a:rPr lang="en-US" b="1" dirty="0">
                <a:latin typeface="Courier" pitchFamily="2" charset="0"/>
              </a:rPr>
              <a:t>  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Fire</a:t>
            </a:r>
            <a:r>
              <a:rPr lang="en-US" b="1" dirty="0">
                <a:latin typeface="Courier" pitchFamily="2" charset="0"/>
              </a:rPr>
              <a:t>(1 * 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T</a:t>
            </a:r>
            <a:r>
              <a:rPr lang="en-US" b="1" dirty="0" err="1">
                <a:latin typeface="Courier" pitchFamily="2" charset="0"/>
              </a:rPr>
              <a:t>.</a:t>
            </a:r>
            <a:r>
              <a:rPr lang="en-US" b="1" dirty="0" err="1">
                <a:solidFill>
                  <a:srgbClr val="59439B"/>
                </a:solidFill>
                <a:latin typeface="Courier" pitchFamily="2" charset="0"/>
              </a:rPr>
              <a:t>Second</a:t>
            </a:r>
            <a:r>
              <a:rPr lang="en-US" b="1" dirty="0">
                <a:latin typeface="Courier" pitchFamily="2" charset="0"/>
              </a:rPr>
              <a:t>):</a:t>
            </a:r>
          </a:p>
          <a:p>
            <a:r>
              <a:rPr lang="en-US" b="1" dirty="0">
                <a:latin typeface="Courier" pitchFamily="2" charset="0"/>
              </a:rPr>
              <a:t>     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Log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“Timeout!”</a:t>
            </a:r>
            <a:r>
              <a:rPr lang="en-US" b="1" dirty="0">
                <a:latin typeface="Courier" pitchFamily="2" charset="0"/>
              </a:rPr>
              <a:t>)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b="1" dirty="0">
                <a:latin typeface="Courier" pitchFamily="2" charset="0"/>
              </a:rPr>
              <a:t>  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time</a:t>
            </a:r>
            <a:r>
              <a:rPr lang="en-US" b="1" dirty="0">
                <a:latin typeface="Courier" pitchFamily="2" charset="0"/>
              </a:rPr>
              <a:t>.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After</a:t>
            </a:r>
            <a:r>
              <a:rPr lang="en-US" b="1" dirty="0">
                <a:latin typeface="Courier" pitchFamily="2" charset="0"/>
              </a:rPr>
              <a:t>(T):</a:t>
            </a:r>
          </a:p>
          <a:p>
            <a:r>
              <a:rPr lang="en-US" b="1" dirty="0">
                <a:latin typeface="Courier" pitchFamily="2" charset="0"/>
              </a:rPr>
              <a:t>      ……</a:t>
            </a:r>
          </a:p>
          <a:p>
            <a:r>
              <a:rPr lang="en-US" dirty="0">
                <a:latin typeface="Courier" pitchFamily="2" charset="0"/>
              </a:rPr>
              <a:t>    </a:t>
            </a:r>
            <a:r>
              <a:rPr lang="en-US" b="1" dirty="0">
                <a:latin typeface="Courier" pitchFamily="2" charset="0"/>
              </a:rPr>
              <a:t>}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1: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zh-CN" altLang="en-US" dirty="0">
                <a:latin typeface="Courier" pitchFamily="2" charset="0"/>
              </a:rPr>
              <a:t>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select</a:t>
            </a:r>
            <a:r>
              <a:rPr lang="en-US" b="1" dirty="0">
                <a:latin typeface="Courier" pitchFamily="2" charset="0"/>
              </a:rPr>
              <a:t> {</a:t>
            </a:r>
          </a:p>
          <a:p>
            <a:r>
              <a:rPr lang="en-US" dirty="0">
                <a:latin typeface="Courier" pitchFamily="2" charset="0"/>
              </a:rPr>
              <a:t>   </a:t>
            </a:r>
            <a:r>
              <a:rPr lang="zh-CN" altLang="en-US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b="1" dirty="0">
                <a:latin typeface="Courier" pitchFamily="2" charset="0"/>
              </a:rPr>
              <a:t> :=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b="1" dirty="0">
                <a:latin typeface="Courier" pitchFamily="2" charset="0"/>
              </a:rPr>
              <a:t>: </a:t>
            </a:r>
          </a:p>
          <a:p>
            <a:r>
              <a:rPr lang="zh-CN" altLang="en-US" b="1" dirty="0">
                <a:latin typeface="Courier" pitchFamily="2" charset="0"/>
              </a:rPr>
              <a:t>      </a:t>
            </a:r>
            <a:r>
              <a:rPr lang="en-US" b="1" dirty="0">
                <a:latin typeface="Courier" pitchFamily="2" charset="0"/>
              </a:rPr>
              <a:t>……</a:t>
            </a:r>
          </a:p>
          <a:p>
            <a:r>
              <a:rPr lang="en-US" dirty="0">
                <a:latin typeface="Courier" pitchFamily="2" charset="0"/>
              </a:rPr>
              <a:t>   </a:t>
            </a:r>
            <a:r>
              <a:rPr lang="zh-CN" altLang="en-US" dirty="0">
                <a:latin typeface="Courier" pitchFamily="2" charset="0"/>
              </a:rPr>
              <a:t>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&lt;- 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time</a:t>
            </a:r>
            <a:r>
              <a:rPr lang="en-US" b="1" dirty="0">
                <a:latin typeface="Courier" pitchFamily="2" charset="0"/>
              </a:rPr>
              <a:t>.</a:t>
            </a:r>
            <a:r>
              <a:rPr lang="en-US" b="1" dirty="0">
                <a:solidFill>
                  <a:srgbClr val="59439B"/>
                </a:solidFill>
                <a:latin typeface="Courier" pitchFamily="2" charset="0"/>
              </a:rPr>
              <a:t>After</a:t>
            </a:r>
            <a:r>
              <a:rPr lang="en-US" b="1" dirty="0">
                <a:latin typeface="Courier" pitchFamily="2" charset="0"/>
              </a:rPr>
              <a:t>(T):</a:t>
            </a:r>
          </a:p>
          <a:p>
            <a:r>
              <a:rPr lang="zh-CN" altLang="en-US" b="1" dirty="0">
                <a:latin typeface="Courier" pitchFamily="2" charset="0"/>
              </a:rPr>
              <a:t>      </a:t>
            </a:r>
            <a:r>
              <a:rPr lang="en-US" b="1" dirty="0">
                <a:latin typeface="Courier" pitchFamily="2" charset="0"/>
              </a:rPr>
              <a:t>……</a:t>
            </a:r>
            <a:endParaRPr lang="en-US" b="1" dirty="0">
              <a:solidFill>
                <a:srgbClr val="59439B"/>
              </a:solidFill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   </a:t>
            </a:r>
            <a:r>
              <a:rPr lang="zh-CN" altLang="en-US" dirty="0">
                <a:latin typeface="Courier" pitchFamily="2" charset="0"/>
              </a:rPr>
              <a:t> </a:t>
            </a:r>
            <a:r>
              <a:rPr lang="en-US" b="1" dirty="0">
                <a:latin typeface="Courier" pitchFamily="2" charset="0"/>
              </a:rPr>
              <a:t>}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b="1" dirty="0">
                <a:latin typeface="Courier" pitchFamily="2" charset="0"/>
              </a:rPr>
              <a:t> 2: </a:t>
            </a:r>
          </a:p>
          <a:p>
            <a:r>
              <a:rPr lang="en-US" dirty="0">
                <a:latin typeface="Courier" pitchFamily="2" charset="0"/>
              </a:rPr>
              <a:t>    </a:t>
            </a:r>
            <a:r>
              <a:rPr lang="en-US" b="1" dirty="0">
                <a:latin typeface="Courier" pitchFamily="2" charset="0"/>
              </a:rPr>
              <a:t>……</a:t>
            </a:r>
            <a:r>
              <a:rPr lang="zh-CN" altLang="en-US" dirty="0">
                <a:latin typeface="Courier" pitchFamily="2" charset="0"/>
              </a:rPr>
              <a:t> </a:t>
            </a:r>
            <a:endParaRPr lang="en-US" dirty="0"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b="1" dirty="0">
                <a:solidFill>
                  <a:srgbClr val="00A2E3"/>
                </a:solidFill>
                <a:latin typeface="Courier" pitchFamily="2" charset="0"/>
              </a:rPr>
              <a:t>default</a:t>
            </a:r>
            <a:r>
              <a:rPr lang="en-US" b="1" dirty="0">
                <a:latin typeface="Courier" pitchFamily="2" charset="0"/>
              </a:rPr>
              <a:t>:</a:t>
            </a:r>
          </a:p>
          <a:p>
            <a:r>
              <a:rPr lang="zh-CN" altLang="en-US" b="1" dirty="0">
                <a:latin typeface="Courier" pitchFamily="2" charset="0"/>
              </a:rPr>
              <a:t>  </a:t>
            </a:r>
            <a:r>
              <a:rPr lang="en-US" altLang="zh-CN" b="1" dirty="0">
                <a:latin typeface="Courier" pitchFamily="2" charset="0"/>
              </a:rPr>
              <a:t>  </a:t>
            </a:r>
            <a:r>
              <a:rPr lang="en-US" b="1" dirty="0">
                <a:latin typeface="Courier" pitchFamily="2" charset="0"/>
              </a:rPr>
              <a:t>……</a:t>
            </a:r>
          </a:p>
          <a:p>
            <a:r>
              <a:rPr lang="en-US" b="1" dirty="0">
                <a:latin typeface="Courier" pitchFamily="2" charset="0"/>
              </a:rPr>
              <a:t>}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619E2364-21FB-1348-B9B1-CA83F42FFBD2}"/>
              </a:ext>
            </a:extLst>
          </p:cNvPr>
          <p:cNvSpPr/>
          <p:nvPr/>
        </p:nvSpPr>
        <p:spPr>
          <a:xfrm>
            <a:off x="4147434" y="3750541"/>
            <a:ext cx="424571" cy="484632"/>
          </a:xfrm>
          <a:prstGeom prst="rightArrow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24A0E77-72BB-DC45-84F6-BF9DE3BE74B7}"/>
              </a:ext>
            </a:extLst>
          </p:cNvPr>
          <p:cNvCxnSpPr>
            <a:cxnSpLocks/>
          </p:cNvCxnSpPr>
          <p:nvPr/>
        </p:nvCxnSpPr>
        <p:spPr>
          <a:xfrm>
            <a:off x="4851405" y="3046236"/>
            <a:ext cx="517797" cy="0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AA6120-5C59-9F4E-83E4-8A20178686E5}"/>
              </a:ext>
            </a:extLst>
          </p:cNvPr>
          <p:cNvCxnSpPr>
            <a:cxnSpLocks/>
          </p:cNvCxnSpPr>
          <p:nvPr/>
        </p:nvCxnSpPr>
        <p:spPr>
          <a:xfrm>
            <a:off x="4864100" y="3035305"/>
            <a:ext cx="0" cy="331651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FB15572-79F9-924E-89EE-BCCB5F8D8884}"/>
              </a:ext>
            </a:extLst>
          </p:cNvPr>
          <p:cNvCxnSpPr>
            <a:cxnSpLocks/>
          </p:cNvCxnSpPr>
          <p:nvPr/>
        </p:nvCxnSpPr>
        <p:spPr>
          <a:xfrm>
            <a:off x="4855469" y="4974827"/>
            <a:ext cx="517797" cy="0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2612F47-253A-DD45-8DCA-113B103DD0C7}"/>
              </a:ext>
            </a:extLst>
          </p:cNvPr>
          <p:cNvCxnSpPr>
            <a:cxnSpLocks/>
          </p:cNvCxnSpPr>
          <p:nvPr/>
        </p:nvCxnSpPr>
        <p:spPr>
          <a:xfrm>
            <a:off x="4860915" y="6351871"/>
            <a:ext cx="337023" cy="0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AC95279-1A06-1444-BD53-31DA4CAC38CF}"/>
              </a:ext>
            </a:extLst>
          </p:cNvPr>
          <p:cNvCxnSpPr>
            <a:cxnSpLocks/>
          </p:cNvCxnSpPr>
          <p:nvPr/>
        </p:nvCxnSpPr>
        <p:spPr>
          <a:xfrm>
            <a:off x="4860915" y="5807579"/>
            <a:ext cx="337023" cy="0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E73328-FAF6-0C4E-A3A9-6E69DD370B4A}"/>
              </a:ext>
            </a:extLst>
          </p:cNvPr>
          <p:cNvCxnSpPr>
            <a:cxnSpLocks/>
          </p:cNvCxnSpPr>
          <p:nvPr/>
        </p:nvCxnSpPr>
        <p:spPr>
          <a:xfrm>
            <a:off x="3967843" y="3439936"/>
            <a:ext cx="911516" cy="0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43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1"/>
    </mc:Choice>
    <mc:Fallback xmlns="">
      <p:transition spd="slow" advTm="488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10">
            <a:extLst>
              <a:ext uri="{FF2B5EF4-FFF2-40B4-BE49-F238E27FC236}">
                <a16:creationId xmlns:a16="http://schemas.microsoft.com/office/drawing/2014/main" id="{5426A5EC-9A11-4C09-98ED-BAE8E4852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143147" y="167871"/>
            <a:ext cx="8857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Outline</a:t>
            </a: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432F1A9B-B9DA-4806-AF81-F6EEF7A0BAEA}"/>
              </a:ext>
            </a:extLst>
          </p:cNvPr>
          <p:cNvSpPr txBox="1">
            <a:spLocks/>
          </p:cNvSpPr>
          <p:nvPr/>
        </p:nvSpPr>
        <p:spPr bwMode="auto">
          <a:xfrm>
            <a:off x="457204" y="1298454"/>
            <a:ext cx="8398933" cy="474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altLang="zh-CN" dirty="0"/>
              <a:t>Reordering Concurrent Messages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Favoring Propitious Orders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Capturing Triggered Concurrency Bugs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Implementation and Evaluation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860DDE7-F56E-264C-AD6D-B97F5618247A}"/>
              </a:ext>
            </a:extLst>
          </p:cNvPr>
          <p:cNvSpPr txBox="1">
            <a:spLocks/>
          </p:cNvSpPr>
          <p:nvPr/>
        </p:nvSpPr>
        <p:spPr bwMode="auto">
          <a:xfrm>
            <a:off x="457200" y="1298448"/>
            <a:ext cx="8398933" cy="474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Reordering Concurrent Messages</a:t>
            </a:r>
          </a:p>
          <a:p>
            <a:r>
              <a:rPr lang="en-US" altLang="zh-CN" dirty="0"/>
              <a:t>Favoring Propitious Orders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Capturing Triggered Concurrency Bugs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Implementation and Evaluation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12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6"/>
    </mc:Choice>
    <mc:Fallback xmlns="">
      <p:transition spd="slow" advTm="6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内容占位符 2">
            <a:extLst>
              <a:ext uri="{FF2B5EF4-FFF2-40B4-BE49-F238E27FC236}">
                <a16:creationId xmlns:a16="http://schemas.microsoft.com/office/drawing/2014/main" id="{EF653285-7416-8045-AD63-5AE3048A7EAE}"/>
              </a:ext>
            </a:extLst>
          </p:cNvPr>
          <p:cNvSpPr txBox="1">
            <a:spLocks/>
          </p:cNvSpPr>
          <p:nvPr/>
        </p:nvSpPr>
        <p:spPr>
          <a:xfrm>
            <a:off x="457203" y="1295402"/>
            <a:ext cx="8353455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ea typeface="MS PGothic" charset="-128"/>
              </a:rPr>
              <a:t>Continuously mutating exercised orders</a:t>
            </a:r>
          </a:p>
          <a:p>
            <a:r>
              <a:rPr lang="en-US" altLang="zh-CN" sz="3200" dirty="0">
                <a:ea typeface="MS PGothic" charset="-128"/>
              </a:rPr>
              <a:t>Enforcing new orders to detect bugs</a:t>
            </a:r>
          </a:p>
          <a:p>
            <a:endParaRPr lang="en-US" altLang="zh-CN" sz="3200" dirty="0">
              <a:ea typeface="MS PGothic" charset="-128"/>
              <a:cs typeface="MS PGothic" charset="0"/>
            </a:endParaRPr>
          </a:p>
          <a:p>
            <a:endParaRPr lang="en-US" altLang="zh-CN" sz="3200" dirty="0">
              <a:ea typeface="MS PGothic" charset="-128"/>
            </a:endParaRPr>
          </a:p>
          <a:p>
            <a:pPr lvl="1"/>
            <a:endParaRPr lang="en-US" altLang="zh-CN" sz="2800" dirty="0">
              <a:ea typeface="MS PGothic" charset="-128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D69FA94-032A-D246-9F14-AC8E9649B5B3}"/>
              </a:ext>
            </a:extLst>
          </p:cNvPr>
          <p:cNvSpPr/>
          <p:nvPr/>
        </p:nvSpPr>
        <p:spPr>
          <a:xfrm>
            <a:off x="441737" y="3916150"/>
            <a:ext cx="2125939" cy="63115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10">
            <a:extLst>
              <a:ext uri="{FF2B5EF4-FFF2-40B4-BE49-F238E27FC236}">
                <a16:creationId xmlns:a16="http://schemas.microsoft.com/office/drawing/2014/main" id="{7C594D72-5CB5-43FD-95E3-069D19A25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76E9EAEF-5B72-BA41-8A6A-AA8795203CC5}"/>
              </a:ext>
            </a:extLst>
          </p:cNvPr>
          <p:cNvSpPr/>
          <p:nvPr/>
        </p:nvSpPr>
        <p:spPr>
          <a:xfrm>
            <a:off x="895142" y="4025190"/>
            <a:ext cx="308919" cy="408591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lded Corner 21">
            <a:extLst>
              <a:ext uri="{FF2B5EF4-FFF2-40B4-BE49-F238E27FC236}">
                <a16:creationId xmlns:a16="http://schemas.microsoft.com/office/drawing/2014/main" id="{D8175588-A395-ED40-8397-6C562BD4FC76}"/>
              </a:ext>
            </a:extLst>
          </p:cNvPr>
          <p:cNvSpPr/>
          <p:nvPr/>
        </p:nvSpPr>
        <p:spPr>
          <a:xfrm>
            <a:off x="1309669" y="4025190"/>
            <a:ext cx="308919" cy="408591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ded Corner 22">
            <a:extLst>
              <a:ext uri="{FF2B5EF4-FFF2-40B4-BE49-F238E27FC236}">
                <a16:creationId xmlns:a16="http://schemas.microsoft.com/office/drawing/2014/main" id="{A4F35369-7650-AC42-A466-58DFC8D6D308}"/>
              </a:ext>
            </a:extLst>
          </p:cNvPr>
          <p:cNvSpPr/>
          <p:nvPr/>
        </p:nvSpPr>
        <p:spPr>
          <a:xfrm>
            <a:off x="1718596" y="4030976"/>
            <a:ext cx="308919" cy="408591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lded Corner 24">
            <a:extLst>
              <a:ext uri="{FF2B5EF4-FFF2-40B4-BE49-F238E27FC236}">
                <a16:creationId xmlns:a16="http://schemas.microsoft.com/office/drawing/2014/main" id="{E56C07FA-FC8E-C440-A992-77F7B2759852}"/>
              </a:ext>
            </a:extLst>
          </p:cNvPr>
          <p:cNvSpPr/>
          <p:nvPr/>
        </p:nvSpPr>
        <p:spPr>
          <a:xfrm>
            <a:off x="4322659" y="4030400"/>
            <a:ext cx="308919" cy="408591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280A83E3-3E23-1841-99FB-9B39D1D758D0}"/>
              </a:ext>
            </a:extLst>
          </p:cNvPr>
          <p:cNvSpPr/>
          <p:nvPr/>
        </p:nvSpPr>
        <p:spPr>
          <a:xfrm>
            <a:off x="4711684" y="4030400"/>
            <a:ext cx="308919" cy="408591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olded Corner 26">
            <a:extLst>
              <a:ext uri="{FF2B5EF4-FFF2-40B4-BE49-F238E27FC236}">
                <a16:creationId xmlns:a16="http://schemas.microsoft.com/office/drawing/2014/main" id="{A5ED1F74-529F-FC44-A33F-8EE14CCE33BE}"/>
              </a:ext>
            </a:extLst>
          </p:cNvPr>
          <p:cNvSpPr/>
          <p:nvPr/>
        </p:nvSpPr>
        <p:spPr>
          <a:xfrm>
            <a:off x="5108867" y="4030400"/>
            <a:ext cx="308919" cy="408591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lded Corner 27">
            <a:extLst>
              <a:ext uri="{FF2B5EF4-FFF2-40B4-BE49-F238E27FC236}">
                <a16:creationId xmlns:a16="http://schemas.microsoft.com/office/drawing/2014/main" id="{10092AFC-038F-5148-BBAA-06AC074512D8}"/>
              </a:ext>
            </a:extLst>
          </p:cNvPr>
          <p:cNvSpPr/>
          <p:nvPr/>
        </p:nvSpPr>
        <p:spPr>
          <a:xfrm>
            <a:off x="2127520" y="4025192"/>
            <a:ext cx="308919" cy="408591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ezoid 29">
            <a:extLst>
              <a:ext uri="{FF2B5EF4-FFF2-40B4-BE49-F238E27FC236}">
                <a16:creationId xmlns:a16="http://schemas.microsoft.com/office/drawing/2014/main" id="{104B96E5-C4DB-B744-AC20-2F40B0083BC3}"/>
              </a:ext>
            </a:extLst>
          </p:cNvPr>
          <p:cNvSpPr/>
          <p:nvPr/>
        </p:nvSpPr>
        <p:spPr>
          <a:xfrm rot="16200000">
            <a:off x="3013926" y="3805411"/>
            <a:ext cx="543699" cy="861364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25E3EE-6BE3-EC4C-B12F-DA55BC4EE828}"/>
              </a:ext>
            </a:extLst>
          </p:cNvPr>
          <p:cNvSpPr txBox="1"/>
          <p:nvPr/>
        </p:nvSpPr>
        <p:spPr>
          <a:xfrm>
            <a:off x="501771" y="415106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8D2B560-4A35-624B-9D13-8B2600C23850}"/>
              </a:ext>
            </a:extLst>
          </p:cNvPr>
          <p:cNvSpPr/>
          <p:nvPr/>
        </p:nvSpPr>
        <p:spPr>
          <a:xfrm>
            <a:off x="4027745" y="3926330"/>
            <a:ext cx="1517557" cy="631155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A315564-B9EA-EE40-8946-9F66E4718379}"/>
              </a:ext>
            </a:extLst>
          </p:cNvPr>
          <p:cNvSpPr txBox="1"/>
          <p:nvPr/>
        </p:nvSpPr>
        <p:spPr>
          <a:xfrm>
            <a:off x="4023267" y="413800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05C922-DFA2-A444-AA16-624438DE3315}"/>
              </a:ext>
            </a:extLst>
          </p:cNvPr>
          <p:cNvSpPr txBox="1"/>
          <p:nvPr/>
        </p:nvSpPr>
        <p:spPr>
          <a:xfrm>
            <a:off x="4161656" y="4783325"/>
            <a:ext cx="1268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orders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B1BF91-7B77-AC4E-AF40-14A10540A38E}"/>
              </a:ext>
            </a:extLst>
          </p:cNvPr>
          <p:cNvSpPr txBox="1"/>
          <p:nvPr/>
        </p:nvSpPr>
        <p:spPr>
          <a:xfrm>
            <a:off x="2713468" y="4783325"/>
            <a:ext cx="96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Mutator</a:t>
            </a: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8E5F4571-802A-B043-93DD-1A0CC1C626B8}"/>
              </a:ext>
            </a:extLst>
          </p:cNvPr>
          <p:cNvSpPr/>
          <p:nvPr/>
        </p:nvSpPr>
        <p:spPr>
          <a:xfrm>
            <a:off x="2429065" y="4148307"/>
            <a:ext cx="424760" cy="1783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3432395E-5AA5-4F48-99D7-B546343E42AD}"/>
              </a:ext>
            </a:extLst>
          </p:cNvPr>
          <p:cNvSpPr/>
          <p:nvPr/>
        </p:nvSpPr>
        <p:spPr>
          <a:xfrm>
            <a:off x="3724193" y="4148307"/>
            <a:ext cx="302280" cy="17556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D51EA619-58EF-F344-8DC6-513AF8E0C1C2}"/>
              </a:ext>
            </a:extLst>
          </p:cNvPr>
          <p:cNvSpPr/>
          <p:nvPr/>
        </p:nvSpPr>
        <p:spPr>
          <a:xfrm>
            <a:off x="5417777" y="4148315"/>
            <a:ext cx="318712" cy="16772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C61F567E-22CA-9A49-BA2A-14E743106C79}"/>
              </a:ext>
            </a:extLst>
          </p:cNvPr>
          <p:cNvSpPr/>
          <p:nvPr/>
        </p:nvSpPr>
        <p:spPr>
          <a:xfrm rot="19863952">
            <a:off x="7101235" y="3443002"/>
            <a:ext cx="318712" cy="16772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lternate Process 45">
            <a:extLst>
              <a:ext uri="{FF2B5EF4-FFF2-40B4-BE49-F238E27FC236}">
                <a16:creationId xmlns:a16="http://schemas.microsoft.com/office/drawing/2014/main" id="{1A4A9BA3-A2C1-084D-B942-12388FD54533}"/>
              </a:ext>
            </a:extLst>
          </p:cNvPr>
          <p:cNvSpPr/>
          <p:nvPr/>
        </p:nvSpPr>
        <p:spPr>
          <a:xfrm>
            <a:off x="5745910" y="3847070"/>
            <a:ext cx="1528987" cy="77805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Instrumented Go program</a:t>
            </a:r>
          </a:p>
        </p:txBody>
      </p:sp>
      <p:sp>
        <p:nvSpPr>
          <p:cNvPr id="48" name="Alternate Process 47">
            <a:extLst>
              <a:ext uri="{FF2B5EF4-FFF2-40B4-BE49-F238E27FC236}">
                <a16:creationId xmlns:a16="http://schemas.microsoft.com/office/drawing/2014/main" id="{80D11B3B-56A7-434D-A8A8-6EA113F6FE89}"/>
              </a:ext>
            </a:extLst>
          </p:cNvPr>
          <p:cNvSpPr/>
          <p:nvPr/>
        </p:nvSpPr>
        <p:spPr>
          <a:xfrm>
            <a:off x="7589395" y="3014749"/>
            <a:ext cx="1099752" cy="46419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Bugs</a:t>
            </a:r>
          </a:p>
        </p:txBody>
      </p:sp>
      <p:sp>
        <p:nvSpPr>
          <p:cNvPr id="10" name="U-Turn Arrow 9">
            <a:extLst>
              <a:ext uri="{FF2B5EF4-FFF2-40B4-BE49-F238E27FC236}">
                <a16:creationId xmlns:a16="http://schemas.microsoft.com/office/drawing/2014/main" id="{FAC5B11A-18AC-DA42-B2DA-2A0B19B25818}"/>
              </a:ext>
            </a:extLst>
          </p:cNvPr>
          <p:cNvSpPr/>
          <p:nvPr/>
        </p:nvSpPr>
        <p:spPr>
          <a:xfrm rot="10800000">
            <a:off x="1309667" y="5504310"/>
            <a:ext cx="6980855" cy="1181299"/>
          </a:xfrm>
          <a:prstGeom prst="uturnArrow">
            <a:avLst>
              <a:gd name="adj1" fmla="val 8199"/>
              <a:gd name="adj2" fmla="val 11370"/>
              <a:gd name="adj3" fmla="val 12934"/>
              <a:gd name="adj4" fmla="val 20959"/>
              <a:gd name="adj5" fmla="val 10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id="{997C9791-1176-0644-B649-54A38B1D9F5C}"/>
              </a:ext>
            </a:extLst>
          </p:cNvPr>
          <p:cNvSpPr/>
          <p:nvPr/>
        </p:nvSpPr>
        <p:spPr>
          <a:xfrm>
            <a:off x="7721501" y="4671091"/>
            <a:ext cx="407773" cy="420204"/>
          </a:xfrm>
          <a:prstGeom prst="smileyFac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olded Corner 48">
            <a:extLst>
              <a:ext uri="{FF2B5EF4-FFF2-40B4-BE49-F238E27FC236}">
                <a16:creationId xmlns:a16="http://schemas.microsoft.com/office/drawing/2014/main" id="{A980B5B3-53CF-134F-819D-779274571183}"/>
              </a:ext>
            </a:extLst>
          </p:cNvPr>
          <p:cNvSpPr/>
          <p:nvPr/>
        </p:nvSpPr>
        <p:spPr>
          <a:xfrm>
            <a:off x="8072379" y="5109020"/>
            <a:ext cx="308919" cy="408591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31FD67F-7D08-004C-B761-FA6C55840E57}"/>
              </a:ext>
            </a:extLst>
          </p:cNvPr>
          <p:cNvSpPr txBox="1"/>
          <p:nvPr/>
        </p:nvSpPr>
        <p:spPr>
          <a:xfrm>
            <a:off x="479949" y="4783220"/>
            <a:ext cx="188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FIFO Order Queue</a:t>
            </a:r>
          </a:p>
        </p:txBody>
      </p:sp>
      <p:sp>
        <p:nvSpPr>
          <p:cNvPr id="56" name="文本框 2">
            <a:extLst>
              <a:ext uri="{FF2B5EF4-FFF2-40B4-BE49-F238E27FC236}">
                <a16:creationId xmlns:a16="http://schemas.microsoft.com/office/drawing/2014/main" id="{37385F56-FCD8-EA41-B690-205AA39D2136}"/>
              </a:ext>
            </a:extLst>
          </p:cNvPr>
          <p:cNvSpPr txBox="1"/>
          <p:nvPr/>
        </p:nvSpPr>
        <p:spPr>
          <a:xfrm>
            <a:off x="143147" y="167871"/>
            <a:ext cx="8857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Fuzzing Message Orders</a:t>
            </a: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89E49DA5-F952-9241-8E38-58A155F5D02A}"/>
              </a:ext>
            </a:extLst>
          </p:cNvPr>
          <p:cNvSpPr/>
          <p:nvPr/>
        </p:nvSpPr>
        <p:spPr>
          <a:xfrm>
            <a:off x="7275435" y="4165019"/>
            <a:ext cx="318712" cy="167721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lternate Process 57">
            <a:extLst>
              <a:ext uri="{FF2B5EF4-FFF2-40B4-BE49-F238E27FC236}">
                <a16:creationId xmlns:a16="http://schemas.microsoft.com/office/drawing/2014/main" id="{ACA5D40F-A71C-5E42-AC58-6BC874E33423}"/>
              </a:ext>
            </a:extLst>
          </p:cNvPr>
          <p:cNvSpPr/>
          <p:nvPr/>
        </p:nvSpPr>
        <p:spPr>
          <a:xfrm>
            <a:off x="7589400" y="3935367"/>
            <a:ext cx="1184319" cy="6014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Execution feedback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8CE75D-3EFD-574D-ACFB-878F696A8178}"/>
              </a:ext>
            </a:extLst>
          </p:cNvPr>
          <p:cNvSpPr txBox="1"/>
          <p:nvPr/>
        </p:nvSpPr>
        <p:spPr>
          <a:xfrm>
            <a:off x="8255483" y="469263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38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55"/>
    </mc:Choice>
    <mc:Fallback xmlns="">
      <p:transition spd="slow" advTm="39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/>
      <p:bldP spid="36" grpId="0" animBg="1"/>
      <p:bldP spid="37" grpId="0"/>
      <p:bldP spid="39" grpId="0"/>
      <p:bldP spid="40" grpId="0"/>
      <p:bldP spid="41" grpId="0" animBg="1"/>
      <p:bldP spid="42" grpId="0" animBg="1"/>
      <p:bldP spid="43" grpId="0" animBg="1"/>
      <p:bldP spid="45" grpId="0" animBg="1"/>
      <p:bldP spid="46" grpId="0" animBg="1"/>
      <p:bldP spid="48" grpId="0" animBg="1"/>
      <p:bldP spid="10" grpId="0" animBg="1"/>
      <p:bldP spid="11" grpId="0" animBg="1"/>
      <p:bldP spid="49" grpId="0" animBg="1"/>
      <p:bldP spid="50" grpId="0"/>
      <p:bldP spid="57" grpId="0" animBg="1"/>
      <p:bldP spid="58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内容占位符 2">
            <a:extLst>
              <a:ext uri="{FF2B5EF4-FFF2-40B4-BE49-F238E27FC236}">
                <a16:creationId xmlns:a16="http://schemas.microsoft.com/office/drawing/2014/main" id="{EF653285-7416-8045-AD63-5AE3048A7EAE}"/>
              </a:ext>
            </a:extLst>
          </p:cNvPr>
          <p:cNvSpPr txBox="1">
            <a:spLocks/>
          </p:cNvSpPr>
          <p:nvPr/>
        </p:nvSpPr>
        <p:spPr>
          <a:xfrm>
            <a:off x="457203" y="1295398"/>
            <a:ext cx="8353455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ea typeface="MS PGothic" charset="-128"/>
              </a:rPr>
              <a:t>Triggering a new interleaving of channel ops</a:t>
            </a:r>
          </a:p>
          <a:p>
            <a:pPr fontAlgn="base">
              <a:spcAft>
                <a:spcPct val="0"/>
              </a:spcAft>
            </a:pPr>
            <a:r>
              <a:rPr lang="en-US" altLang="zh-CN" sz="3200" dirty="0">
                <a:ea typeface="MS PGothic" charset="-128"/>
              </a:rPr>
              <a:t>Reaching a new channel state</a:t>
            </a:r>
          </a:p>
          <a:p>
            <a:pPr marL="742895" lvl="1" indent="-285730" defTabSz="457167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altLang="zh-CN" sz="2800" dirty="0">
                <a:ea typeface="MS PGothic" charset="-128"/>
                <a:cs typeface="MS PGothic" charset="0"/>
              </a:rPr>
              <a:t>New channel creation, new channel closing</a:t>
            </a:r>
          </a:p>
          <a:p>
            <a:pPr marL="742895" lvl="1" indent="-285730" defTabSz="457167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altLang="zh-CN" sz="2800" dirty="0">
                <a:ea typeface="MS PGothic" charset="-128"/>
              </a:rPr>
              <a:t>Maximum fullness</a:t>
            </a:r>
          </a:p>
          <a:p>
            <a:endParaRPr lang="en-US" altLang="zh-CN" sz="3200" dirty="0">
              <a:ea typeface="MS PGothic" charset="-128"/>
              <a:cs typeface="MS PGothic" charset="0"/>
            </a:endParaRPr>
          </a:p>
          <a:p>
            <a:endParaRPr lang="en-US" altLang="zh-CN" sz="3200" dirty="0">
              <a:ea typeface="MS PGothic" charset="-128"/>
            </a:endParaRPr>
          </a:p>
          <a:p>
            <a:pPr lvl="1"/>
            <a:endParaRPr lang="en-US" altLang="zh-CN" sz="2800" dirty="0">
              <a:ea typeface="MS PGothic" charset="-128"/>
            </a:endParaRPr>
          </a:p>
        </p:txBody>
      </p:sp>
      <p:sp>
        <p:nvSpPr>
          <p:cNvPr id="4" name="矩形 10">
            <a:extLst>
              <a:ext uri="{FF2B5EF4-FFF2-40B4-BE49-F238E27FC236}">
                <a16:creationId xmlns:a16="http://schemas.microsoft.com/office/drawing/2014/main" id="{7C594D72-5CB5-43FD-95E3-069D19A25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56" name="文本框 2">
            <a:extLst>
              <a:ext uri="{FF2B5EF4-FFF2-40B4-BE49-F238E27FC236}">
                <a16:creationId xmlns:a16="http://schemas.microsoft.com/office/drawing/2014/main" id="{37385F56-FCD8-EA41-B690-205AA39D2136}"/>
              </a:ext>
            </a:extLst>
          </p:cNvPr>
          <p:cNvSpPr txBox="1"/>
          <p:nvPr/>
        </p:nvSpPr>
        <p:spPr>
          <a:xfrm>
            <a:off x="143147" y="167867"/>
            <a:ext cx="8857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Interesting Orders</a:t>
            </a: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68B6DE6-1933-094B-9370-8D49610E8CF4}"/>
              </a:ext>
            </a:extLst>
          </p:cNvPr>
          <p:cNvSpPr/>
          <p:nvPr/>
        </p:nvSpPr>
        <p:spPr>
          <a:xfrm>
            <a:off x="441737" y="3916146"/>
            <a:ext cx="2125939" cy="63115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olded Corner 34">
            <a:extLst>
              <a:ext uri="{FF2B5EF4-FFF2-40B4-BE49-F238E27FC236}">
                <a16:creationId xmlns:a16="http://schemas.microsoft.com/office/drawing/2014/main" id="{A9AAC293-A410-834D-81E7-625CE685AF47}"/>
              </a:ext>
            </a:extLst>
          </p:cNvPr>
          <p:cNvSpPr/>
          <p:nvPr/>
        </p:nvSpPr>
        <p:spPr>
          <a:xfrm>
            <a:off x="895142" y="4025186"/>
            <a:ext cx="308919" cy="408591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lded Corner 37">
            <a:extLst>
              <a:ext uri="{FF2B5EF4-FFF2-40B4-BE49-F238E27FC236}">
                <a16:creationId xmlns:a16="http://schemas.microsoft.com/office/drawing/2014/main" id="{A2F291D9-13C0-E84D-B4BF-E736056B2ACD}"/>
              </a:ext>
            </a:extLst>
          </p:cNvPr>
          <p:cNvSpPr/>
          <p:nvPr/>
        </p:nvSpPr>
        <p:spPr>
          <a:xfrm>
            <a:off x="1309669" y="4025186"/>
            <a:ext cx="308919" cy="408591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olded Corner 43">
            <a:extLst>
              <a:ext uri="{FF2B5EF4-FFF2-40B4-BE49-F238E27FC236}">
                <a16:creationId xmlns:a16="http://schemas.microsoft.com/office/drawing/2014/main" id="{271436EC-B367-1843-8154-B8214776D5E0}"/>
              </a:ext>
            </a:extLst>
          </p:cNvPr>
          <p:cNvSpPr/>
          <p:nvPr/>
        </p:nvSpPr>
        <p:spPr>
          <a:xfrm>
            <a:off x="1718596" y="4030972"/>
            <a:ext cx="308919" cy="408591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olded Corner 46">
            <a:extLst>
              <a:ext uri="{FF2B5EF4-FFF2-40B4-BE49-F238E27FC236}">
                <a16:creationId xmlns:a16="http://schemas.microsoft.com/office/drawing/2014/main" id="{706001F2-AF6B-D74A-98EC-DC6E4A0FD618}"/>
              </a:ext>
            </a:extLst>
          </p:cNvPr>
          <p:cNvSpPr/>
          <p:nvPr/>
        </p:nvSpPr>
        <p:spPr>
          <a:xfrm>
            <a:off x="4322659" y="4030396"/>
            <a:ext cx="308919" cy="408591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olded Corner 50">
            <a:extLst>
              <a:ext uri="{FF2B5EF4-FFF2-40B4-BE49-F238E27FC236}">
                <a16:creationId xmlns:a16="http://schemas.microsoft.com/office/drawing/2014/main" id="{E514BC2D-ABBB-8D4E-B94D-681704300791}"/>
              </a:ext>
            </a:extLst>
          </p:cNvPr>
          <p:cNvSpPr/>
          <p:nvPr/>
        </p:nvSpPr>
        <p:spPr>
          <a:xfrm>
            <a:off x="4711684" y="4030396"/>
            <a:ext cx="308919" cy="408591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olded Corner 51">
            <a:extLst>
              <a:ext uri="{FF2B5EF4-FFF2-40B4-BE49-F238E27FC236}">
                <a16:creationId xmlns:a16="http://schemas.microsoft.com/office/drawing/2014/main" id="{08755198-5F3C-0D42-832B-14BE4120B17F}"/>
              </a:ext>
            </a:extLst>
          </p:cNvPr>
          <p:cNvSpPr/>
          <p:nvPr/>
        </p:nvSpPr>
        <p:spPr>
          <a:xfrm>
            <a:off x="5108867" y="4030396"/>
            <a:ext cx="308919" cy="408591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olded Corner 52">
            <a:extLst>
              <a:ext uri="{FF2B5EF4-FFF2-40B4-BE49-F238E27FC236}">
                <a16:creationId xmlns:a16="http://schemas.microsoft.com/office/drawing/2014/main" id="{51EDB4E4-F94D-2D41-BE64-AD4DB6F5BF92}"/>
              </a:ext>
            </a:extLst>
          </p:cNvPr>
          <p:cNvSpPr/>
          <p:nvPr/>
        </p:nvSpPr>
        <p:spPr>
          <a:xfrm>
            <a:off x="2127520" y="4025188"/>
            <a:ext cx="308919" cy="408591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rapezoid 53">
            <a:extLst>
              <a:ext uri="{FF2B5EF4-FFF2-40B4-BE49-F238E27FC236}">
                <a16:creationId xmlns:a16="http://schemas.microsoft.com/office/drawing/2014/main" id="{2011D697-8FBF-1945-8EF0-08AB0C3921C6}"/>
              </a:ext>
            </a:extLst>
          </p:cNvPr>
          <p:cNvSpPr/>
          <p:nvPr/>
        </p:nvSpPr>
        <p:spPr>
          <a:xfrm rot="16200000">
            <a:off x="3013926" y="3805407"/>
            <a:ext cx="543699" cy="861364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A49A09C-4E3C-8E43-B05A-CE5E4B99DDBA}"/>
              </a:ext>
            </a:extLst>
          </p:cNvPr>
          <p:cNvSpPr txBox="1"/>
          <p:nvPr/>
        </p:nvSpPr>
        <p:spPr>
          <a:xfrm>
            <a:off x="501771" y="415106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2FE7A5BF-0828-5149-A660-94F88C2E186D}"/>
              </a:ext>
            </a:extLst>
          </p:cNvPr>
          <p:cNvSpPr/>
          <p:nvPr/>
        </p:nvSpPr>
        <p:spPr>
          <a:xfrm>
            <a:off x="4027745" y="3926326"/>
            <a:ext cx="1517557" cy="631155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4417E1F-7C7F-C24F-B37C-8E62524B6D7A}"/>
              </a:ext>
            </a:extLst>
          </p:cNvPr>
          <p:cNvSpPr txBox="1"/>
          <p:nvPr/>
        </p:nvSpPr>
        <p:spPr>
          <a:xfrm>
            <a:off x="4023267" y="413800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F81079A-2F4A-A046-9748-DDCC2212342F}"/>
              </a:ext>
            </a:extLst>
          </p:cNvPr>
          <p:cNvSpPr txBox="1"/>
          <p:nvPr/>
        </p:nvSpPr>
        <p:spPr>
          <a:xfrm>
            <a:off x="4161656" y="4783321"/>
            <a:ext cx="1268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orders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FAF581A-EDFB-FC48-A703-8F56763653B2}"/>
              </a:ext>
            </a:extLst>
          </p:cNvPr>
          <p:cNvSpPr txBox="1"/>
          <p:nvPr/>
        </p:nvSpPr>
        <p:spPr>
          <a:xfrm>
            <a:off x="2713468" y="4783321"/>
            <a:ext cx="96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Mutator</a:t>
            </a:r>
          </a:p>
        </p:txBody>
      </p:sp>
      <p:sp>
        <p:nvSpPr>
          <p:cNvPr id="65" name="Right Arrow 64">
            <a:extLst>
              <a:ext uri="{FF2B5EF4-FFF2-40B4-BE49-F238E27FC236}">
                <a16:creationId xmlns:a16="http://schemas.microsoft.com/office/drawing/2014/main" id="{B6FE4FBE-54CD-704C-BAFF-924E9E0FE321}"/>
              </a:ext>
            </a:extLst>
          </p:cNvPr>
          <p:cNvSpPr/>
          <p:nvPr/>
        </p:nvSpPr>
        <p:spPr>
          <a:xfrm>
            <a:off x="2429065" y="4148303"/>
            <a:ext cx="424760" cy="1783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>
            <a:extLst>
              <a:ext uri="{FF2B5EF4-FFF2-40B4-BE49-F238E27FC236}">
                <a16:creationId xmlns:a16="http://schemas.microsoft.com/office/drawing/2014/main" id="{2B0463BC-1449-2D4A-81A0-D9E679AC0823}"/>
              </a:ext>
            </a:extLst>
          </p:cNvPr>
          <p:cNvSpPr/>
          <p:nvPr/>
        </p:nvSpPr>
        <p:spPr>
          <a:xfrm>
            <a:off x="3724193" y="4148303"/>
            <a:ext cx="302280" cy="17556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>
            <a:extLst>
              <a:ext uri="{FF2B5EF4-FFF2-40B4-BE49-F238E27FC236}">
                <a16:creationId xmlns:a16="http://schemas.microsoft.com/office/drawing/2014/main" id="{BF24D6A3-FC1C-8D49-B20A-2EECF0EE8460}"/>
              </a:ext>
            </a:extLst>
          </p:cNvPr>
          <p:cNvSpPr/>
          <p:nvPr/>
        </p:nvSpPr>
        <p:spPr>
          <a:xfrm>
            <a:off x="5417777" y="4148311"/>
            <a:ext cx="318712" cy="16772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>
            <a:extLst>
              <a:ext uri="{FF2B5EF4-FFF2-40B4-BE49-F238E27FC236}">
                <a16:creationId xmlns:a16="http://schemas.microsoft.com/office/drawing/2014/main" id="{8C8EF81F-BFCD-3844-B27B-CDA2235CD82D}"/>
              </a:ext>
            </a:extLst>
          </p:cNvPr>
          <p:cNvSpPr/>
          <p:nvPr/>
        </p:nvSpPr>
        <p:spPr>
          <a:xfrm rot="19863952">
            <a:off x="7101235" y="3442998"/>
            <a:ext cx="318712" cy="16772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lternate Process 68">
            <a:extLst>
              <a:ext uri="{FF2B5EF4-FFF2-40B4-BE49-F238E27FC236}">
                <a16:creationId xmlns:a16="http://schemas.microsoft.com/office/drawing/2014/main" id="{C467024A-D51E-A84F-B4EE-C2AADEED3111}"/>
              </a:ext>
            </a:extLst>
          </p:cNvPr>
          <p:cNvSpPr/>
          <p:nvPr/>
        </p:nvSpPr>
        <p:spPr>
          <a:xfrm>
            <a:off x="5745910" y="3847066"/>
            <a:ext cx="1528987" cy="77805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Instrumented Go program</a:t>
            </a:r>
          </a:p>
        </p:txBody>
      </p:sp>
      <p:sp>
        <p:nvSpPr>
          <p:cNvPr id="70" name="Alternate Process 69">
            <a:extLst>
              <a:ext uri="{FF2B5EF4-FFF2-40B4-BE49-F238E27FC236}">
                <a16:creationId xmlns:a16="http://schemas.microsoft.com/office/drawing/2014/main" id="{75614B2F-CCB8-7449-B5D9-A65635E16A15}"/>
              </a:ext>
            </a:extLst>
          </p:cNvPr>
          <p:cNvSpPr/>
          <p:nvPr/>
        </p:nvSpPr>
        <p:spPr>
          <a:xfrm>
            <a:off x="7589395" y="3014745"/>
            <a:ext cx="1099752" cy="46419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Bugs</a:t>
            </a:r>
          </a:p>
        </p:txBody>
      </p:sp>
      <p:sp>
        <p:nvSpPr>
          <p:cNvPr id="71" name="U-Turn Arrow 70">
            <a:extLst>
              <a:ext uri="{FF2B5EF4-FFF2-40B4-BE49-F238E27FC236}">
                <a16:creationId xmlns:a16="http://schemas.microsoft.com/office/drawing/2014/main" id="{AE275A9C-FA54-2F4E-AB9C-AF8A498C087A}"/>
              </a:ext>
            </a:extLst>
          </p:cNvPr>
          <p:cNvSpPr/>
          <p:nvPr/>
        </p:nvSpPr>
        <p:spPr>
          <a:xfrm rot="10800000">
            <a:off x="1309667" y="5504306"/>
            <a:ext cx="6980855" cy="1181299"/>
          </a:xfrm>
          <a:prstGeom prst="uturnArrow">
            <a:avLst>
              <a:gd name="adj1" fmla="val 8199"/>
              <a:gd name="adj2" fmla="val 11370"/>
              <a:gd name="adj3" fmla="val 12934"/>
              <a:gd name="adj4" fmla="val 20959"/>
              <a:gd name="adj5" fmla="val 10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Smiley Face 71">
            <a:extLst>
              <a:ext uri="{FF2B5EF4-FFF2-40B4-BE49-F238E27FC236}">
                <a16:creationId xmlns:a16="http://schemas.microsoft.com/office/drawing/2014/main" id="{FD6C3E7B-5671-244E-A95E-D2913D3923A8}"/>
              </a:ext>
            </a:extLst>
          </p:cNvPr>
          <p:cNvSpPr/>
          <p:nvPr/>
        </p:nvSpPr>
        <p:spPr>
          <a:xfrm>
            <a:off x="7721501" y="4671087"/>
            <a:ext cx="407773" cy="420204"/>
          </a:xfrm>
          <a:prstGeom prst="smileyFac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olded Corner 72">
            <a:extLst>
              <a:ext uri="{FF2B5EF4-FFF2-40B4-BE49-F238E27FC236}">
                <a16:creationId xmlns:a16="http://schemas.microsoft.com/office/drawing/2014/main" id="{29047207-CA7D-D54A-9843-AA07FEAA8811}"/>
              </a:ext>
            </a:extLst>
          </p:cNvPr>
          <p:cNvSpPr/>
          <p:nvPr/>
        </p:nvSpPr>
        <p:spPr>
          <a:xfrm>
            <a:off x="8072379" y="5109016"/>
            <a:ext cx="308919" cy="408591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842D184-9BF3-9C44-B252-F84F488554D6}"/>
              </a:ext>
            </a:extLst>
          </p:cNvPr>
          <p:cNvSpPr txBox="1"/>
          <p:nvPr/>
        </p:nvSpPr>
        <p:spPr>
          <a:xfrm>
            <a:off x="479949" y="4783216"/>
            <a:ext cx="188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FIFO Order Queue</a:t>
            </a:r>
          </a:p>
        </p:txBody>
      </p:sp>
      <p:sp>
        <p:nvSpPr>
          <p:cNvPr id="75" name="Right Arrow 74">
            <a:extLst>
              <a:ext uri="{FF2B5EF4-FFF2-40B4-BE49-F238E27FC236}">
                <a16:creationId xmlns:a16="http://schemas.microsoft.com/office/drawing/2014/main" id="{58E2200F-4E0D-6441-A474-89A3EDA02498}"/>
              </a:ext>
            </a:extLst>
          </p:cNvPr>
          <p:cNvSpPr/>
          <p:nvPr/>
        </p:nvSpPr>
        <p:spPr>
          <a:xfrm>
            <a:off x="7275435" y="4165015"/>
            <a:ext cx="318712" cy="167721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lternate Process 75">
            <a:extLst>
              <a:ext uri="{FF2B5EF4-FFF2-40B4-BE49-F238E27FC236}">
                <a16:creationId xmlns:a16="http://schemas.microsoft.com/office/drawing/2014/main" id="{620CDDB6-A5E0-ED43-BF63-4C31C5268031}"/>
              </a:ext>
            </a:extLst>
          </p:cNvPr>
          <p:cNvSpPr/>
          <p:nvPr/>
        </p:nvSpPr>
        <p:spPr>
          <a:xfrm>
            <a:off x="7589400" y="3935363"/>
            <a:ext cx="1184319" cy="6014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Execution feedback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090D67A-2C00-2D49-9971-7048A417A0EC}"/>
              </a:ext>
            </a:extLst>
          </p:cNvPr>
          <p:cNvSpPr txBox="1"/>
          <p:nvPr/>
        </p:nvSpPr>
        <p:spPr>
          <a:xfrm>
            <a:off x="8255483" y="4692635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9D76FF-E3EA-7447-8B87-324CC8B203A3}"/>
              </a:ext>
            </a:extLst>
          </p:cNvPr>
          <p:cNvSpPr/>
          <p:nvPr/>
        </p:nvSpPr>
        <p:spPr>
          <a:xfrm>
            <a:off x="7418047" y="3806846"/>
            <a:ext cx="1437185" cy="18827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63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94"/>
    </mc:Choice>
    <mc:Fallback xmlns="">
      <p:transition spd="slow" advTm="18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内容占位符 2">
            <a:extLst>
              <a:ext uri="{FF2B5EF4-FFF2-40B4-BE49-F238E27FC236}">
                <a16:creationId xmlns:a16="http://schemas.microsoft.com/office/drawing/2014/main" id="{EF653285-7416-8045-AD63-5AE3048A7EAE}"/>
              </a:ext>
            </a:extLst>
          </p:cNvPr>
          <p:cNvSpPr txBox="1">
            <a:spLocks/>
          </p:cNvSpPr>
          <p:nvPr/>
        </p:nvSpPr>
        <p:spPr>
          <a:xfrm>
            <a:off x="439371" y="1295402"/>
            <a:ext cx="8353455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3200" dirty="0">
              <a:ea typeface="MS PGothic" charset="-128"/>
              <a:cs typeface="MS PGothic" charset="0"/>
            </a:endParaRPr>
          </a:p>
          <a:p>
            <a:endParaRPr lang="en-US" altLang="zh-CN" sz="3200" dirty="0">
              <a:ea typeface="MS PGothic" charset="-128"/>
            </a:endParaRPr>
          </a:p>
          <a:p>
            <a:pPr lvl="1"/>
            <a:endParaRPr lang="en-US" altLang="zh-CN" sz="2800" dirty="0">
              <a:ea typeface="MS PGothic" charset="-128"/>
            </a:endParaRPr>
          </a:p>
        </p:txBody>
      </p:sp>
      <p:sp>
        <p:nvSpPr>
          <p:cNvPr id="4" name="矩形 10">
            <a:extLst>
              <a:ext uri="{FF2B5EF4-FFF2-40B4-BE49-F238E27FC236}">
                <a16:creationId xmlns:a16="http://schemas.microsoft.com/office/drawing/2014/main" id="{7C594D72-5CB5-43FD-95E3-069D19A25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832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56" name="文本框 2">
            <a:extLst>
              <a:ext uri="{FF2B5EF4-FFF2-40B4-BE49-F238E27FC236}">
                <a16:creationId xmlns:a16="http://schemas.microsoft.com/office/drawing/2014/main" id="{37385F56-FCD8-EA41-B690-205AA39D2136}"/>
              </a:ext>
            </a:extLst>
          </p:cNvPr>
          <p:cNvSpPr txBox="1"/>
          <p:nvPr/>
        </p:nvSpPr>
        <p:spPr>
          <a:xfrm>
            <a:off x="125315" y="167871"/>
            <a:ext cx="8857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Prioritizing Valuable Orders</a:t>
            </a: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5C90FA6-5FAE-E840-AA57-01E2E6A407ED}"/>
              </a:ext>
            </a:extLst>
          </p:cNvPr>
          <p:cNvSpPr/>
          <p:nvPr/>
        </p:nvSpPr>
        <p:spPr>
          <a:xfrm>
            <a:off x="3915443" y="3773963"/>
            <a:ext cx="1742159" cy="142294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F0C12F0-575B-EA4F-9B08-EE8B94682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67" y="1480371"/>
            <a:ext cx="6362700" cy="12065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A844BF6-202D-3949-9ABD-2FCB6B7BCB83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1768274" y="1980153"/>
            <a:ext cx="476441" cy="7216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EDC077D-D3FE-D24B-85D6-7A7FE503FE50}"/>
              </a:ext>
            </a:extLst>
          </p:cNvPr>
          <p:cNvSpPr txBox="1"/>
          <p:nvPr/>
        </p:nvSpPr>
        <p:spPr>
          <a:xfrm>
            <a:off x="306849" y="2701794"/>
            <a:ext cx="2922847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914332">
              <a:defRPr/>
            </a:pPr>
            <a:r>
              <a:rPr lang="en-US" sz="2400" i="1" dirty="0">
                <a:solidFill>
                  <a:srgbClr val="FF0000"/>
                </a:solidFill>
              </a:rPr>
              <a:t>number of triggered </a:t>
            </a:r>
          </a:p>
          <a:p>
            <a:pPr defTabSz="914332">
              <a:defRPr/>
            </a:pPr>
            <a:r>
              <a:rPr lang="en-US" sz="2400" i="1" dirty="0">
                <a:solidFill>
                  <a:srgbClr val="FF0000"/>
                </a:solidFill>
              </a:rPr>
              <a:t>channel </a:t>
            </a:r>
            <a:r>
              <a:rPr lang="en-US" sz="2400" i="1" dirty="0" err="1">
                <a:solidFill>
                  <a:srgbClr val="FF0000"/>
                </a:solidFill>
              </a:rPr>
              <a:t>interleavings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64BBF2E-D22C-8642-878A-DECC2530CFEA}"/>
              </a:ext>
            </a:extLst>
          </p:cNvPr>
          <p:cNvSpPr/>
          <p:nvPr/>
        </p:nvSpPr>
        <p:spPr>
          <a:xfrm>
            <a:off x="2244713" y="1606186"/>
            <a:ext cx="1760725" cy="3636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ACE4459-95C5-5B41-9BF9-F73D766ADACB}"/>
              </a:ext>
            </a:extLst>
          </p:cNvPr>
          <p:cNvCxnSpPr>
            <a:cxnSpLocks/>
            <a:stCxn id="46" idx="1"/>
            <a:endCxn id="48" idx="0"/>
          </p:cNvCxnSpPr>
          <p:nvPr/>
        </p:nvCxnSpPr>
        <p:spPr>
          <a:xfrm flipH="1">
            <a:off x="5360848" y="1243105"/>
            <a:ext cx="816615" cy="3255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3ED4F7E-9DFA-9B48-A567-2F1197BD051D}"/>
              </a:ext>
            </a:extLst>
          </p:cNvPr>
          <p:cNvSpPr txBox="1"/>
          <p:nvPr/>
        </p:nvSpPr>
        <p:spPr>
          <a:xfrm>
            <a:off x="6177463" y="827606"/>
            <a:ext cx="2493852" cy="83099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914332">
              <a:defRPr/>
            </a:pPr>
            <a:r>
              <a:rPr lang="en-US" sz="2400" dirty="0">
                <a:solidFill>
                  <a:srgbClr val="FF0000"/>
                </a:solidFill>
              </a:rPr>
              <a:t>number of distinct created channels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F8FF75F-E02A-FA49-990F-65F98FAD66C2}"/>
              </a:ext>
            </a:extLst>
          </p:cNvPr>
          <p:cNvSpPr/>
          <p:nvPr/>
        </p:nvSpPr>
        <p:spPr>
          <a:xfrm>
            <a:off x="4693852" y="1568680"/>
            <a:ext cx="1333991" cy="4114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FB4054B-CF7E-9A41-A2B9-F9D65673A7F5}"/>
              </a:ext>
            </a:extLst>
          </p:cNvPr>
          <p:cNvCxnSpPr>
            <a:cxnSpLocks/>
            <a:endCxn id="58" idx="0"/>
          </p:cNvCxnSpPr>
          <p:nvPr/>
        </p:nvCxnSpPr>
        <p:spPr>
          <a:xfrm>
            <a:off x="3335681" y="2565043"/>
            <a:ext cx="1325431" cy="1425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41082B37-7D00-644F-83E4-9F3DB8623859}"/>
              </a:ext>
            </a:extLst>
          </p:cNvPr>
          <p:cNvSpPr txBox="1"/>
          <p:nvPr/>
        </p:nvSpPr>
        <p:spPr>
          <a:xfrm>
            <a:off x="3429106" y="2707614"/>
            <a:ext cx="2464011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914332">
              <a:defRPr/>
            </a:pPr>
            <a:r>
              <a:rPr lang="en-US" sz="2400" i="1" dirty="0">
                <a:solidFill>
                  <a:srgbClr val="FF0000"/>
                </a:solidFill>
              </a:rPr>
              <a:t>number of distinct closed channels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7845C34-B5BD-3042-9F5E-2BD74B443F75}"/>
              </a:ext>
            </a:extLst>
          </p:cNvPr>
          <p:cNvSpPr/>
          <p:nvPr/>
        </p:nvSpPr>
        <p:spPr>
          <a:xfrm>
            <a:off x="2835995" y="2125587"/>
            <a:ext cx="1059152" cy="4198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15DE2E2-DFBA-734A-86A9-2EFA9140ABB7}"/>
              </a:ext>
            </a:extLst>
          </p:cNvPr>
          <p:cNvSpPr/>
          <p:nvPr/>
        </p:nvSpPr>
        <p:spPr>
          <a:xfrm>
            <a:off x="4925267" y="2129695"/>
            <a:ext cx="1751623" cy="4198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E8C8DAF-1C89-B04B-93A4-0059D347B1F7}"/>
              </a:ext>
            </a:extLst>
          </p:cNvPr>
          <p:cNvCxnSpPr>
            <a:cxnSpLocks/>
            <a:stCxn id="80" idx="3"/>
            <a:endCxn id="82" idx="1"/>
          </p:cNvCxnSpPr>
          <p:nvPr/>
        </p:nvCxnSpPr>
        <p:spPr>
          <a:xfrm flipV="1">
            <a:off x="6676890" y="2231959"/>
            <a:ext cx="119381" cy="1076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A46D7238-6389-624F-A200-D4B268DB28EE}"/>
              </a:ext>
            </a:extLst>
          </p:cNvPr>
          <p:cNvSpPr txBox="1"/>
          <p:nvPr/>
        </p:nvSpPr>
        <p:spPr>
          <a:xfrm>
            <a:off x="6796271" y="1816460"/>
            <a:ext cx="2300135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914332">
              <a:defRPr/>
            </a:pPr>
            <a:r>
              <a:rPr lang="en-US" sz="2400" dirty="0">
                <a:solidFill>
                  <a:srgbClr val="FF0000"/>
                </a:solidFill>
              </a:rPr>
              <a:t>sum of max channel fullness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867DDC79-7717-4C47-AB73-063B52DADB2B}"/>
              </a:ext>
            </a:extLst>
          </p:cNvPr>
          <p:cNvSpPr/>
          <p:nvPr/>
        </p:nvSpPr>
        <p:spPr>
          <a:xfrm>
            <a:off x="441737" y="3916146"/>
            <a:ext cx="2125939" cy="63115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olded Corner 49">
            <a:extLst>
              <a:ext uri="{FF2B5EF4-FFF2-40B4-BE49-F238E27FC236}">
                <a16:creationId xmlns:a16="http://schemas.microsoft.com/office/drawing/2014/main" id="{B27FCC23-D8E2-C049-9EBF-D265D7EF36D0}"/>
              </a:ext>
            </a:extLst>
          </p:cNvPr>
          <p:cNvSpPr/>
          <p:nvPr/>
        </p:nvSpPr>
        <p:spPr>
          <a:xfrm>
            <a:off x="895142" y="4025186"/>
            <a:ext cx="308919" cy="408591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olded Corner 54">
            <a:extLst>
              <a:ext uri="{FF2B5EF4-FFF2-40B4-BE49-F238E27FC236}">
                <a16:creationId xmlns:a16="http://schemas.microsoft.com/office/drawing/2014/main" id="{CA35819C-E3D0-D34E-930B-34549D9C080F}"/>
              </a:ext>
            </a:extLst>
          </p:cNvPr>
          <p:cNvSpPr/>
          <p:nvPr/>
        </p:nvSpPr>
        <p:spPr>
          <a:xfrm>
            <a:off x="1309669" y="4025186"/>
            <a:ext cx="308919" cy="408591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olded Corner 82">
            <a:extLst>
              <a:ext uri="{FF2B5EF4-FFF2-40B4-BE49-F238E27FC236}">
                <a16:creationId xmlns:a16="http://schemas.microsoft.com/office/drawing/2014/main" id="{44E0A15A-C10B-7B4F-B6AA-07B7C78247AD}"/>
              </a:ext>
            </a:extLst>
          </p:cNvPr>
          <p:cNvSpPr/>
          <p:nvPr/>
        </p:nvSpPr>
        <p:spPr>
          <a:xfrm>
            <a:off x="1718596" y="4030972"/>
            <a:ext cx="308919" cy="408591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olded Corner 83">
            <a:extLst>
              <a:ext uri="{FF2B5EF4-FFF2-40B4-BE49-F238E27FC236}">
                <a16:creationId xmlns:a16="http://schemas.microsoft.com/office/drawing/2014/main" id="{C69444C7-7DBF-A441-A609-81D7D519A6AF}"/>
              </a:ext>
            </a:extLst>
          </p:cNvPr>
          <p:cNvSpPr/>
          <p:nvPr/>
        </p:nvSpPr>
        <p:spPr>
          <a:xfrm>
            <a:off x="4322659" y="4030396"/>
            <a:ext cx="308919" cy="408591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olded Corner 84">
            <a:extLst>
              <a:ext uri="{FF2B5EF4-FFF2-40B4-BE49-F238E27FC236}">
                <a16:creationId xmlns:a16="http://schemas.microsoft.com/office/drawing/2014/main" id="{9E71FA7D-F48B-3249-8B93-34B20173B2E9}"/>
              </a:ext>
            </a:extLst>
          </p:cNvPr>
          <p:cNvSpPr/>
          <p:nvPr/>
        </p:nvSpPr>
        <p:spPr>
          <a:xfrm>
            <a:off x="4711684" y="4030396"/>
            <a:ext cx="308919" cy="408591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olded Corner 85">
            <a:extLst>
              <a:ext uri="{FF2B5EF4-FFF2-40B4-BE49-F238E27FC236}">
                <a16:creationId xmlns:a16="http://schemas.microsoft.com/office/drawing/2014/main" id="{83B11B03-2C58-124B-ACDE-2D54F412187D}"/>
              </a:ext>
            </a:extLst>
          </p:cNvPr>
          <p:cNvSpPr/>
          <p:nvPr/>
        </p:nvSpPr>
        <p:spPr>
          <a:xfrm>
            <a:off x="5108867" y="4030396"/>
            <a:ext cx="308919" cy="408591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olded Corner 86">
            <a:extLst>
              <a:ext uri="{FF2B5EF4-FFF2-40B4-BE49-F238E27FC236}">
                <a16:creationId xmlns:a16="http://schemas.microsoft.com/office/drawing/2014/main" id="{465FB1DC-A321-B441-B09E-88E1BFF3BB9C}"/>
              </a:ext>
            </a:extLst>
          </p:cNvPr>
          <p:cNvSpPr/>
          <p:nvPr/>
        </p:nvSpPr>
        <p:spPr>
          <a:xfrm>
            <a:off x="2127520" y="4025188"/>
            <a:ext cx="308919" cy="408591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rapezoid 87">
            <a:extLst>
              <a:ext uri="{FF2B5EF4-FFF2-40B4-BE49-F238E27FC236}">
                <a16:creationId xmlns:a16="http://schemas.microsoft.com/office/drawing/2014/main" id="{11006DA0-BF11-5D40-A515-C50F0B450C10}"/>
              </a:ext>
            </a:extLst>
          </p:cNvPr>
          <p:cNvSpPr/>
          <p:nvPr/>
        </p:nvSpPr>
        <p:spPr>
          <a:xfrm rot="16200000">
            <a:off x="3013926" y="3805407"/>
            <a:ext cx="543699" cy="861364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7683C12-786A-8A47-A854-2C5E266DA6C2}"/>
              </a:ext>
            </a:extLst>
          </p:cNvPr>
          <p:cNvSpPr txBox="1"/>
          <p:nvPr/>
        </p:nvSpPr>
        <p:spPr>
          <a:xfrm>
            <a:off x="501771" y="415106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92BB429E-65A0-BB4C-9657-783AC5DF1CA8}"/>
              </a:ext>
            </a:extLst>
          </p:cNvPr>
          <p:cNvSpPr/>
          <p:nvPr/>
        </p:nvSpPr>
        <p:spPr>
          <a:xfrm>
            <a:off x="4027745" y="3926326"/>
            <a:ext cx="1517557" cy="631155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DB22157-B5F4-A944-8B43-122D1BF0105E}"/>
              </a:ext>
            </a:extLst>
          </p:cNvPr>
          <p:cNvSpPr txBox="1"/>
          <p:nvPr/>
        </p:nvSpPr>
        <p:spPr>
          <a:xfrm>
            <a:off x="4023267" y="413800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B72ADE5-A44B-254A-B54B-ACB05B1B0349}"/>
              </a:ext>
            </a:extLst>
          </p:cNvPr>
          <p:cNvSpPr txBox="1"/>
          <p:nvPr/>
        </p:nvSpPr>
        <p:spPr>
          <a:xfrm>
            <a:off x="4161656" y="4783321"/>
            <a:ext cx="1268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orders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EED8D35-359C-4B4C-8DE3-89F205F1E3F7}"/>
              </a:ext>
            </a:extLst>
          </p:cNvPr>
          <p:cNvSpPr txBox="1"/>
          <p:nvPr/>
        </p:nvSpPr>
        <p:spPr>
          <a:xfrm>
            <a:off x="2713468" y="4783321"/>
            <a:ext cx="96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Mutator</a:t>
            </a:r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5B102466-A9CB-7742-93EC-13BF13D44054}"/>
              </a:ext>
            </a:extLst>
          </p:cNvPr>
          <p:cNvSpPr/>
          <p:nvPr/>
        </p:nvSpPr>
        <p:spPr>
          <a:xfrm>
            <a:off x="2429065" y="4148303"/>
            <a:ext cx="424760" cy="1783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>
            <a:extLst>
              <a:ext uri="{FF2B5EF4-FFF2-40B4-BE49-F238E27FC236}">
                <a16:creationId xmlns:a16="http://schemas.microsoft.com/office/drawing/2014/main" id="{DB6F8901-ADD6-7048-AB19-DFFBE21AA218}"/>
              </a:ext>
            </a:extLst>
          </p:cNvPr>
          <p:cNvSpPr/>
          <p:nvPr/>
        </p:nvSpPr>
        <p:spPr>
          <a:xfrm>
            <a:off x="3724193" y="4148303"/>
            <a:ext cx="302280" cy="17556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Arrow 95">
            <a:extLst>
              <a:ext uri="{FF2B5EF4-FFF2-40B4-BE49-F238E27FC236}">
                <a16:creationId xmlns:a16="http://schemas.microsoft.com/office/drawing/2014/main" id="{995E663A-50A7-9D44-8940-A83EA80B6B87}"/>
              </a:ext>
            </a:extLst>
          </p:cNvPr>
          <p:cNvSpPr/>
          <p:nvPr/>
        </p:nvSpPr>
        <p:spPr>
          <a:xfrm>
            <a:off x="5417777" y="4148311"/>
            <a:ext cx="318712" cy="16772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Arrow 96">
            <a:extLst>
              <a:ext uri="{FF2B5EF4-FFF2-40B4-BE49-F238E27FC236}">
                <a16:creationId xmlns:a16="http://schemas.microsoft.com/office/drawing/2014/main" id="{47A3A6EA-AFDD-6845-A7E7-E7AEA3ACC24A}"/>
              </a:ext>
            </a:extLst>
          </p:cNvPr>
          <p:cNvSpPr/>
          <p:nvPr/>
        </p:nvSpPr>
        <p:spPr>
          <a:xfrm rot="19863952">
            <a:off x="7101235" y="3442998"/>
            <a:ext cx="318712" cy="16772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Alternate Process 97">
            <a:extLst>
              <a:ext uri="{FF2B5EF4-FFF2-40B4-BE49-F238E27FC236}">
                <a16:creationId xmlns:a16="http://schemas.microsoft.com/office/drawing/2014/main" id="{B3B5AFB3-8BE3-2C40-B173-1326F5339D2E}"/>
              </a:ext>
            </a:extLst>
          </p:cNvPr>
          <p:cNvSpPr/>
          <p:nvPr/>
        </p:nvSpPr>
        <p:spPr>
          <a:xfrm>
            <a:off x="5745910" y="3847066"/>
            <a:ext cx="1528987" cy="77805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Instrumented Go program</a:t>
            </a:r>
          </a:p>
        </p:txBody>
      </p:sp>
      <p:sp>
        <p:nvSpPr>
          <p:cNvPr id="99" name="Alternate Process 98">
            <a:extLst>
              <a:ext uri="{FF2B5EF4-FFF2-40B4-BE49-F238E27FC236}">
                <a16:creationId xmlns:a16="http://schemas.microsoft.com/office/drawing/2014/main" id="{AAAB13B7-104B-2D43-9AE0-35D80E91D334}"/>
              </a:ext>
            </a:extLst>
          </p:cNvPr>
          <p:cNvSpPr/>
          <p:nvPr/>
        </p:nvSpPr>
        <p:spPr>
          <a:xfrm>
            <a:off x="7589395" y="3014745"/>
            <a:ext cx="1099752" cy="46419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Bugs</a:t>
            </a:r>
          </a:p>
        </p:txBody>
      </p:sp>
      <p:sp>
        <p:nvSpPr>
          <p:cNvPr id="100" name="U-Turn Arrow 99">
            <a:extLst>
              <a:ext uri="{FF2B5EF4-FFF2-40B4-BE49-F238E27FC236}">
                <a16:creationId xmlns:a16="http://schemas.microsoft.com/office/drawing/2014/main" id="{83507280-F217-E84B-8103-D0A184EE696D}"/>
              </a:ext>
            </a:extLst>
          </p:cNvPr>
          <p:cNvSpPr/>
          <p:nvPr/>
        </p:nvSpPr>
        <p:spPr>
          <a:xfrm rot="10800000">
            <a:off x="1309667" y="5504306"/>
            <a:ext cx="6980855" cy="1181299"/>
          </a:xfrm>
          <a:prstGeom prst="uturnArrow">
            <a:avLst>
              <a:gd name="adj1" fmla="val 8199"/>
              <a:gd name="adj2" fmla="val 11370"/>
              <a:gd name="adj3" fmla="val 12934"/>
              <a:gd name="adj4" fmla="val 20959"/>
              <a:gd name="adj5" fmla="val 10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Smiley Face 100">
            <a:extLst>
              <a:ext uri="{FF2B5EF4-FFF2-40B4-BE49-F238E27FC236}">
                <a16:creationId xmlns:a16="http://schemas.microsoft.com/office/drawing/2014/main" id="{2021F0A5-3427-EF4C-89D4-E1548ECB18FB}"/>
              </a:ext>
            </a:extLst>
          </p:cNvPr>
          <p:cNvSpPr/>
          <p:nvPr/>
        </p:nvSpPr>
        <p:spPr>
          <a:xfrm>
            <a:off x="7721501" y="4671087"/>
            <a:ext cx="407773" cy="420204"/>
          </a:xfrm>
          <a:prstGeom prst="smileyFac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olded Corner 101">
            <a:extLst>
              <a:ext uri="{FF2B5EF4-FFF2-40B4-BE49-F238E27FC236}">
                <a16:creationId xmlns:a16="http://schemas.microsoft.com/office/drawing/2014/main" id="{88936ABD-7F26-2C48-9BE6-22185CC036F8}"/>
              </a:ext>
            </a:extLst>
          </p:cNvPr>
          <p:cNvSpPr/>
          <p:nvPr/>
        </p:nvSpPr>
        <p:spPr>
          <a:xfrm>
            <a:off x="8072379" y="5109016"/>
            <a:ext cx="308919" cy="408591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1B06CBE-D3EA-CE4E-945D-70065C4BF9EA}"/>
              </a:ext>
            </a:extLst>
          </p:cNvPr>
          <p:cNvSpPr txBox="1"/>
          <p:nvPr/>
        </p:nvSpPr>
        <p:spPr>
          <a:xfrm>
            <a:off x="479949" y="4783216"/>
            <a:ext cx="188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FIFO Order Queue</a:t>
            </a:r>
          </a:p>
        </p:txBody>
      </p:sp>
      <p:sp>
        <p:nvSpPr>
          <p:cNvPr id="104" name="Right Arrow 103">
            <a:extLst>
              <a:ext uri="{FF2B5EF4-FFF2-40B4-BE49-F238E27FC236}">
                <a16:creationId xmlns:a16="http://schemas.microsoft.com/office/drawing/2014/main" id="{31E8B5CC-AD62-4641-A71E-D741C9FD8C69}"/>
              </a:ext>
            </a:extLst>
          </p:cNvPr>
          <p:cNvSpPr/>
          <p:nvPr/>
        </p:nvSpPr>
        <p:spPr>
          <a:xfrm>
            <a:off x="7275435" y="4165015"/>
            <a:ext cx="318712" cy="167721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lternate Process 104">
            <a:extLst>
              <a:ext uri="{FF2B5EF4-FFF2-40B4-BE49-F238E27FC236}">
                <a16:creationId xmlns:a16="http://schemas.microsoft.com/office/drawing/2014/main" id="{A01E1E00-6CAC-1846-B765-9422A1EA46FF}"/>
              </a:ext>
            </a:extLst>
          </p:cNvPr>
          <p:cNvSpPr/>
          <p:nvPr/>
        </p:nvSpPr>
        <p:spPr>
          <a:xfrm>
            <a:off x="7589400" y="3935363"/>
            <a:ext cx="1184319" cy="6014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Execution feedback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0144227-E321-4B4D-A0F4-1D3A36E9C19A}"/>
              </a:ext>
            </a:extLst>
          </p:cNvPr>
          <p:cNvSpPr txBox="1"/>
          <p:nvPr/>
        </p:nvSpPr>
        <p:spPr>
          <a:xfrm>
            <a:off x="8255483" y="4692635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73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03"/>
    </mc:Choice>
    <mc:Fallback xmlns="">
      <p:transition spd="slow" advTm="24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6" grpId="0" animBg="1"/>
      <p:bldP spid="48" grpId="0" animBg="1"/>
      <p:bldP spid="58" grpId="0" animBg="1"/>
      <p:bldP spid="79" grpId="0" animBg="1"/>
      <p:bldP spid="80" grpId="0" animBg="1"/>
      <p:bldP spid="8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10">
            <a:extLst>
              <a:ext uri="{FF2B5EF4-FFF2-40B4-BE49-F238E27FC236}">
                <a16:creationId xmlns:a16="http://schemas.microsoft.com/office/drawing/2014/main" id="{5426A5EC-9A11-4C09-98ED-BAE8E4852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143147" y="167871"/>
            <a:ext cx="8857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Outline</a:t>
            </a: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432F1A9B-B9DA-4806-AF81-F6EEF7A0BAEA}"/>
              </a:ext>
            </a:extLst>
          </p:cNvPr>
          <p:cNvSpPr txBox="1">
            <a:spLocks/>
          </p:cNvSpPr>
          <p:nvPr/>
        </p:nvSpPr>
        <p:spPr bwMode="auto">
          <a:xfrm>
            <a:off x="457204" y="1298454"/>
            <a:ext cx="8398933" cy="474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Reordering Concurrent Messages</a:t>
            </a:r>
          </a:p>
          <a:p>
            <a:r>
              <a:rPr lang="en-US" altLang="zh-CN" dirty="0"/>
              <a:t>Favoring Propitious Orders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Capturing Triggered Concurrency Bugs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Implementation and Evaluation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860DDE7-F56E-264C-AD6D-B97F5618247A}"/>
              </a:ext>
            </a:extLst>
          </p:cNvPr>
          <p:cNvSpPr txBox="1">
            <a:spLocks/>
          </p:cNvSpPr>
          <p:nvPr/>
        </p:nvSpPr>
        <p:spPr bwMode="auto">
          <a:xfrm>
            <a:off x="457200" y="1298448"/>
            <a:ext cx="8398933" cy="474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Reordering Concurrent Messages</a:t>
            </a:r>
          </a:p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Favoring Propitious Orders</a:t>
            </a:r>
          </a:p>
          <a:p>
            <a:r>
              <a:rPr lang="en-US" altLang="zh-CN" dirty="0"/>
              <a:t>Capturing Triggered Concurrency Bugs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Implementation and Evaluation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7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7"/>
    </mc:Choice>
    <mc:Fallback xmlns="">
      <p:transition spd="slow" advTm="4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10">
            <a:extLst>
              <a:ext uri="{FF2B5EF4-FFF2-40B4-BE49-F238E27FC236}">
                <a16:creationId xmlns:a16="http://schemas.microsoft.com/office/drawing/2014/main" id="{5426A5EC-9A11-4C09-98ED-BAE8E4852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143147" y="167867"/>
            <a:ext cx="8857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Sanitizer Design</a:t>
            </a: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432F1A9B-B9DA-4806-AF81-F6EEF7A0BAEA}"/>
              </a:ext>
            </a:extLst>
          </p:cNvPr>
          <p:cNvSpPr txBox="1">
            <a:spLocks/>
          </p:cNvSpPr>
          <p:nvPr/>
        </p:nvSpPr>
        <p:spPr bwMode="auto">
          <a:xfrm>
            <a:off x="457204" y="1298450"/>
            <a:ext cx="8398933" cy="474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/>
              <a:t>Focus on channel-related blocking bugs</a:t>
            </a:r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Go runtime captures non-blocking bugs</a:t>
            </a:r>
          </a:p>
          <a:p>
            <a:r>
              <a:rPr lang="en-US" altLang="zh-CN" dirty="0"/>
              <a:t>Hybridize two methods to record dynamic info.</a:t>
            </a:r>
          </a:p>
          <a:p>
            <a:pPr lvl="1"/>
            <a:r>
              <a:rPr lang="en-US" altLang="zh-CN" dirty="0"/>
              <a:t>Source-to-source instrumentation </a:t>
            </a:r>
          </a:p>
          <a:p>
            <a:pPr lvl="1"/>
            <a:r>
              <a:rPr lang="en-US" altLang="zh-CN" dirty="0"/>
              <a:t>Modifying the Go runtime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C383FB-C7A3-5640-9AB3-14DF525C43B5}"/>
              </a:ext>
            </a:extLst>
          </p:cNvPr>
          <p:cNvSpPr txBox="1"/>
          <p:nvPr/>
        </p:nvSpPr>
        <p:spPr>
          <a:xfrm>
            <a:off x="255064" y="4149876"/>
            <a:ext cx="4102101" cy="2554545"/>
          </a:xfrm>
          <a:prstGeom prst="rect">
            <a:avLst/>
          </a:prstGeom>
          <a:noFill/>
          <a:ln w="25400">
            <a:noFil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go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func</a:t>
            </a:r>
            <a:r>
              <a:rPr lang="en-US" sz="1600" b="1" dirty="0">
                <a:latin typeface="Courier" pitchFamily="2" charset="0"/>
              </a:rPr>
              <a:t>() {</a:t>
            </a:r>
          </a:p>
          <a:p>
            <a:r>
              <a:rPr lang="en-US" sz="1600" b="1" dirty="0">
                <a:solidFill>
                  <a:srgbClr val="00B050"/>
                </a:solidFill>
                <a:latin typeface="Courier" pitchFamily="2" charset="0"/>
              </a:rPr>
              <a:t>+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GainChRef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latin typeface="Courier" pitchFamily="2" charset="0"/>
              </a:rPr>
              <a:t>)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</a:t>
            </a:r>
          </a:p>
          <a:p>
            <a:r>
              <a:rPr lang="en-US" sz="1600" b="1" dirty="0">
                <a:solidFill>
                  <a:srgbClr val="00B050"/>
                </a:solidFill>
                <a:latin typeface="Courier" pitchFamily="2" charset="0"/>
              </a:rPr>
              <a:t>+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GainChRef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latin typeface="Courier" pitchFamily="2" charset="0"/>
              </a:rPr>
              <a:t>)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entries, err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s.fetch</a:t>
            </a:r>
            <a:r>
              <a:rPr lang="en-US" sz="1600" b="1" dirty="0">
                <a:latin typeface="Courier" pitchFamily="2" charset="0"/>
              </a:rPr>
              <a:t>()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if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err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!=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nil </a:t>
            </a:r>
            <a:r>
              <a:rPr lang="en-US" sz="1600" b="1" dirty="0">
                <a:latin typeface="Courier" pitchFamily="2" charset="0"/>
              </a:rPr>
              <a:t>{</a:t>
            </a:r>
          </a:p>
          <a:p>
            <a:r>
              <a:rPr lang="en-US" sz="1600" b="1" dirty="0">
                <a:latin typeface="Courier" pitchFamily="2" charset="0"/>
              </a:rPr>
              <a:t>   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err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</a:t>
            </a:r>
            <a:r>
              <a:rPr lang="en-US" sz="1600" b="1" dirty="0">
                <a:latin typeface="Courier" pitchFamily="2" charset="0"/>
              </a:rPr>
              <a:t>}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else </a:t>
            </a:r>
            <a:r>
              <a:rPr lang="en-US" sz="1600" b="1" dirty="0">
                <a:latin typeface="Courier" pitchFamily="2" charset="0"/>
              </a:rPr>
              <a:t>{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entries</a:t>
            </a:r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   } …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</a:t>
            </a:r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 }()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A98F5A4-525B-3B4B-814C-673F0E103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218" y="4149880"/>
            <a:ext cx="4856771" cy="256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E899DC3-78A5-5843-9282-63FD0B657612}"/>
              </a:ext>
            </a:extLst>
          </p:cNvPr>
          <p:cNvSpPr txBox="1"/>
          <p:nvPr/>
        </p:nvSpPr>
        <p:spPr>
          <a:xfrm>
            <a:off x="6472239" y="4323265"/>
            <a:ext cx="74411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GFuzz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712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98"/>
    </mc:Choice>
    <mc:Fallback xmlns="">
      <p:transition spd="slow" advTm="26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A04AD419-83A3-4583-978C-4EBCEF890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47" y="1905012"/>
            <a:ext cx="6388903" cy="813535"/>
          </a:xfrm>
          <a:prstGeom prst="rect">
            <a:avLst/>
          </a:prstGeom>
        </p:spPr>
      </p:pic>
      <p:sp>
        <p:nvSpPr>
          <p:cNvPr id="9" name="内容占位符 2">
            <a:extLst>
              <a:ext uri="{FF2B5EF4-FFF2-40B4-BE49-F238E27FC236}">
                <a16:creationId xmlns:a16="http://schemas.microsoft.com/office/drawing/2014/main" id="{E7C1E2B9-1462-CD4B-AE46-9ADFBC396551}"/>
              </a:ext>
            </a:extLst>
          </p:cNvPr>
          <p:cNvSpPr txBox="1">
            <a:spLocks/>
          </p:cNvSpPr>
          <p:nvPr/>
        </p:nvSpPr>
        <p:spPr>
          <a:xfrm>
            <a:off x="457205" y="1295398"/>
            <a:ext cx="8353455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ea typeface="MS PGothic" charset="-128"/>
              </a:rPr>
              <a:t>Many concurrency bugs are in Go programs</a:t>
            </a:r>
          </a:p>
          <a:p>
            <a:endParaRPr lang="en-US" altLang="zh-CN" sz="3200" dirty="0">
              <a:ea typeface="MS PGothic" charset="-128"/>
            </a:endParaRPr>
          </a:p>
          <a:p>
            <a:endParaRPr lang="en-US" altLang="zh-CN" sz="3200" dirty="0">
              <a:ea typeface="MS PGothic" charset="-128"/>
            </a:endParaRPr>
          </a:p>
          <a:p>
            <a:pPr marL="0" indent="0">
              <a:buNone/>
            </a:pPr>
            <a:endParaRPr lang="en-US" altLang="zh-CN" dirty="0">
              <a:ea typeface="MS PGothic" charset="-128"/>
            </a:endParaRPr>
          </a:p>
          <a:p>
            <a:pPr defTabSz="457167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CN" sz="3200" dirty="0">
                <a:ea typeface="MS PGothic" charset="-128"/>
              </a:rPr>
              <a:t>Channel may be more error-prone than mutex</a:t>
            </a:r>
          </a:p>
          <a:p>
            <a:pPr lvl="1" defTabSz="457167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CN" sz="2800" dirty="0">
                <a:ea typeface="MS PGothic" charset="-128"/>
              </a:rPr>
              <a:t>36% more blocking bugs are due to channels </a:t>
            </a:r>
            <a:r>
              <a:rPr lang="en-US" altLang="zh-CN" sz="2000" dirty="0">
                <a:ea typeface="MS PGothic" charset="-128"/>
              </a:rPr>
              <a:t>[1]</a:t>
            </a:r>
          </a:p>
        </p:txBody>
      </p:sp>
      <p:sp>
        <p:nvSpPr>
          <p:cNvPr id="5" name="矩形 10">
            <a:extLst>
              <a:ext uri="{FF2B5EF4-FFF2-40B4-BE49-F238E27FC236}">
                <a16:creationId xmlns:a16="http://schemas.microsoft.com/office/drawing/2014/main" id="{2BA90E2D-2E4B-46CD-83C0-70AD412B6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1331728" y="170332"/>
            <a:ext cx="6480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Concurrency Bugs in Go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1A2E052-7759-D349-9311-B3909AE166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2" y="4846874"/>
            <a:ext cx="2745041" cy="19489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E0B632-04EE-6C4F-B58C-87422217C339}"/>
              </a:ext>
            </a:extLst>
          </p:cNvPr>
          <p:cNvSpPr txBox="1"/>
          <p:nvPr/>
        </p:nvSpPr>
        <p:spPr>
          <a:xfrm>
            <a:off x="3078388" y="4964748"/>
            <a:ext cx="4344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[1] </a:t>
            </a:r>
            <a:r>
              <a:rPr lang="en-US" err="1"/>
              <a:t>Tengfei</a:t>
            </a:r>
            <a:r>
              <a:rPr lang="en-US"/>
              <a:t> Tu, </a:t>
            </a:r>
            <a:r>
              <a:rPr lang="en-US" err="1"/>
              <a:t>Xiaoyu</a:t>
            </a:r>
            <a:r>
              <a:rPr lang="en-US"/>
              <a:t> Liu, </a:t>
            </a:r>
            <a:r>
              <a:rPr lang="en-US" err="1"/>
              <a:t>Linhai</a:t>
            </a:r>
            <a:r>
              <a:rPr lang="en-US"/>
              <a:t> Song and </a:t>
            </a:r>
            <a:r>
              <a:rPr lang="en-US" err="1"/>
              <a:t>Yiying</a:t>
            </a:r>
            <a:r>
              <a:rPr lang="en-US"/>
              <a:t> Zhang. “Understanding Real-World Concurrency Bugs in Go.” In </a:t>
            </a:r>
            <a:r>
              <a:rPr lang="en-US" b="1"/>
              <a:t>ASPLOS’19</a:t>
            </a:r>
            <a:r>
              <a:rPr lang="en-US"/>
              <a:t>. 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5D623A27-8241-4919-B983-9DEDEDA0EA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8" y="1824793"/>
            <a:ext cx="1151272" cy="9833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07557ED-42B2-4B9D-96A5-41AC006EDE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8435" y="2144341"/>
            <a:ext cx="6105439" cy="7757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8CC8F42-BAAB-4CBC-A75C-B418384AEC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4992" y="2464744"/>
            <a:ext cx="5620807" cy="70106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0B0AA26-16E8-473F-8634-A66B127713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030" y="2722234"/>
            <a:ext cx="8985799" cy="80796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888A860-D880-48CF-A4D7-221804FF2A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7068" y="1815379"/>
            <a:ext cx="5785399" cy="83368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35F2BE-98F4-41FA-B211-B45F5762A6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1739" y="2172509"/>
            <a:ext cx="7735824" cy="84196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FF226EF-7166-4D04-B977-2C7DF4D16A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8765" y="2540589"/>
            <a:ext cx="7088683" cy="82631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3CF61A3-F08D-4E8A-B061-4BDE9D38B5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5785" y="2706290"/>
            <a:ext cx="7938119" cy="8079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117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16"/>
    </mc:Choice>
    <mc:Fallback xmlns="">
      <p:transition spd="slow" advTm="20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0">
            <a:extLst>
              <a:ext uri="{FF2B5EF4-FFF2-40B4-BE49-F238E27FC236}">
                <a16:creationId xmlns:a16="http://schemas.microsoft.com/office/drawing/2014/main" id="{7C594D72-5CB5-43FD-95E3-069D19A25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1186733" y="167868"/>
            <a:ext cx="6770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Blocking Bug Detection</a:t>
            </a:r>
          </a:p>
        </p:txBody>
      </p:sp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id="{51EBB953-4557-824D-AD56-72BBB4024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22675"/>
              </p:ext>
            </p:extLst>
          </p:nvPr>
        </p:nvGraphicFramePr>
        <p:xfrm>
          <a:off x="5324927" y="1883258"/>
          <a:ext cx="2538577" cy="117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992">
                  <a:extLst>
                    <a:ext uri="{9D8B030D-6E8A-4147-A177-3AD203B41FA5}">
                      <a16:colId xmlns:a16="http://schemas.microsoft.com/office/drawing/2014/main" val="3541174712"/>
                    </a:ext>
                  </a:extLst>
                </a:gridCol>
                <a:gridCol w="1412585">
                  <a:extLst>
                    <a:ext uri="{9D8B030D-6E8A-4147-A177-3AD203B41FA5}">
                      <a16:colId xmlns:a16="http://schemas.microsoft.com/office/drawing/2014/main" val="2119136380"/>
                    </a:ext>
                  </a:extLst>
                </a:gridCol>
              </a:tblGrid>
              <a:tr h="433619">
                <a:tc>
                  <a:txBody>
                    <a:bodyPr/>
                    <a:lstStyle/>
                    <a:p>
                      <a:r>
                        <a:rPr lang="en-US" sz="1600" dirty="0"/>
                        <a:t>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goroutine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178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218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47098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3F6D75A0-4CD0-E449-9AFA-B4A79A8A1A3D}"/>
              </a:ext>
            </a:extLst>
          </p:cNvPr>
          <p:cNvSpPr txBox="1"/>
          <p:nvPr/>
        </p:nvSpPr>
        <p:spPr>
          <a:xfrm>
            <a:off x="6043134" y="1251620"/>
            <a:ext cx="110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ChInfo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649E40-4E9F-3949-9264-023B2AD3379A}"/>
              </a:ext>
            </a:extLst>
          </p:cNvPr>
          <p:cNvSpPr txBox="1"/>
          <p:nvPr/>
        </p:nvSpPr>
        <p:spPr>
          <a:xfrm>
            <a:off x="1329197" y="1251616"/>
            <a:ext cx="110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GoInfo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23889ADD-A838-674D-BA3D-0151BBDF2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926236"/>
              </p:ext>
            </p:extLst>
          </p:nvPr>
        </p:nvGraphicFramePr>
        <p:xfrm>
          <a:off x="648265" y="1883254"/>
          <a:ext cx="2538577" cy="117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992">
                  <a:extLst>
                    <a:ext uri="{9D8B030D-6E8A-4147-A177-3AD203B41FA5}">
                      <a16:colId xmlns:a16="http://schemas.microsoft.com/office/drawing/2014/main" val="3541174712"/>
                    </a:ext>
                  </a:extLst>
                </a:gridCol>
                <a:gridCol w="1412585">
                  <a:extLst>
                    <a:ext uri="{9D8B030D-6E8A-4147-A177-3AD203B41FA5}">
                      <a16:colId xmlns:a16="http://schemas.microsoft.com/office/drawing/2014/main" val="2119136380"/>
                    </a:ext>
                  </a:extLst>
                </a:gridCol>
              </a:tblGrid>
              <a:tr h="433619">
                <a:tc>
                  <a:txBody>
                    <a:bodyPr/>
                    <a:lstStyle/>
                    <a:p>
                      <a:r>
                        <a:rPr lang="en-US" sz="1600" dirty="0"/>
                        <a:t>goroutine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178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218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74383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6182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71"/>
    </mc:Choice>
    <mc:Fallback xmlns="">
      <p:transition spd="slow" advTm="22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0">
            <a:extLst>
              <a:ext uri="{FF2B5EF4-FFF2-40B4-BE49-F238E27FC236}">
                <a16:creationId xmlns:a16="http://schemas.microsoft.com/office/drawing/2014/main" id="{7C594D72-5CB5-43FD-95E3-069D19A25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1186733" y="167864"/>
            <a:ext cx="6770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Blocking Bug Detection</a:t>
            </a:r>
          </a:p>
        </p:txBody>
      </p:sp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id="{51EBB953-4557-824D-AD56-72BBB4024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245735"/>
              </p:ext>
            </p:extLst>
          </p:nvPr>
        </p:nvGraphicFramePr>
        <p:xfrm>
          <a:off x="5324927" y="1883254"/>
          <a:ext cx="2538577" cy="117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992">
                  <a:extLst>
                    <a:ext uri="{9D8B030D-6E8A-4147-A177-3AD203B41FA5}">
                      <a16:colId xmlns:a16="http://schemas.microsoft.com/office/drawing/2014/main" val="3541174712"/>
                    </a:ext>
                  </a:extLst>
                </a:gridCol>
                <a:gridCol w="1412585">
                  <a:extLst>
                    <a:ext uri="{9D8B030D-6E8A-4147-A177-3AD203B41FA5}">
                      <a16:colId xmlns:a16="http://schemas.microsoft.com/office/drawing/2014/main" val="2119136380"/>
                    </a:ext>
                  </a:extLst>
                </a:gridCol>
              </a:tblGrid>
              <a:tr h="433619">
                <a:tc>
                  <a:txBody>
                    <a:bodyPr/>
                    <a:lstStyle/>
                    <a:p>
                      <a:r>
                        <a:rPr lang="en-US" sz="1600" dirty="0"/>
                        <a:t>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goroutine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178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218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47098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3F6D75A0-4CD0-E449-9AFA-B4A79A8A1A3D}"/>
              </a:ext>
            </a:extLst>
          </p:cNvPr>
          <p:cNvSpPr txBox="1"/>
          <p:nvPr/>
        </p:nvSpPr>
        <p:spPr>
          <a:xfrm>
            <a:off x="6043134" y="1251616"/>
            <a:ext cx="110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ChInfo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999508-6482-D041-ADD3-C594A78CB96B}"/>
              </a:ext>
            </a:extLst>
          </p:cNvPr>
          <p:cNvSpPr txBox="1"/>
          <p:nvPr/>
        </p:nvSpPr>
        <p:spPr>
          <a:xfrm>
            <a:off x="4589905" y="3482651"/>
            <a:ext cx="4102101" cy="3293209"/>
          </a:xfrm>
          <a:prstGeom prst="rect">
            <a:avLst/>
          </a:prstGeom>
          <a:noFill/>
          <a:ln w="25400">
            <a:noFil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func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s</a:t>
            </a:r>
            <a:r>
              <a:rPr lang="en-US" sz="1600" b="1" dirty="0">
                <a:latin typeface="Courier" pitchFamily="2" charset="0"/>
              </a:rPr>
              <a:t> *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Discover</a:t>
            </a:r>
            <a:r>
              <a:rPr lang="en-US" sz="1600" b="1" dirty="0">
                <a:latin typeface="Courier" pitchFamily="2" charset="0"/>
              </a:rPr>
              <a:t>)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Watch</a:t>
            </a:r>
            <a:r>
              <a:rPr lang="en-US" sz="1600" b="1" dirty="0">
                <a:latin typeface="Courier" pitchFamily="2" charset="0"/>
              </a:rPr>
              <a:t>() (…) {</a:t>
            </a:r>
          </a:p>
          <a:p>
            <a:r>
              <a:rPr lang="en-US" sz="1600" b="1" dirty="0">
                <a:latin typeface="Courier" pitchFamily="2" charset="0"/>
              </a:rPr>
              <a:t>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make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(</a:t>
            </a:r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chan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Entries)</a:t>
            </a:r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make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(</a:t>
            </a:r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chan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error</a:t>
            </a:r>
            <a:r>
              <a:rPr lang="en-US" sz="1600" b="1" dirty="0">
                <a:latin typeface="Courier" pitchFamily="2" charset="0"/>
              </a:rPr>
              <a:t>)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go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func</a:t>
            </a:r>
            <a:r>
              <a:rPr lang="en-US" sz="1600" b="1" dirty="0">
                <a:latin typeface="Courier" pitchFamily="2" charset="0"/>
              </a:rPr>
              <a:t>() {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 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entries, err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s.fetch</a:t>
            </a:r>
            <a:r>
              <a:rPr lang="en-US" sz="1600" b="1" dirty="0">
                <a:latin typeface="Courier" pitchFamily="2" charset="0"/>
              </a:rPr>
              <a:t>()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if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err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!=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nil </a:t>
            </a:r>
            <a:r>
              <a:rPr lang="en-US" sz="1600" b="1" dirty="0">
                <a:latin typeface="Courier" pitchFamily="2" charset="0"/>
              </a:rPr>
              <a:t>{</a:t>
            </a:r>
          </a:p>
          <a:p>
            <a:r>
              <a:rPr lang="en-US" sz="1600" b="1" dirty="0">
                <a:latin typeface="Courier" pitchFamily="2" charset="0"/>
              </a:rPr>
              <a:t>    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err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</a:t>
            </a:r>
            <a:r>
              <a:rPr lang="en-US" sz="1600" b="1" dirty="0">
                <a:latin typeface="Courier" pitchFamily="2" charset="0"/>
              </a:rPr>
              <a:t>}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else </a:t>
            </a:r>
            <a:r>
              <a:rPr lang="en-US" sz="1600" b="1" dirty="0">
                <a:latin typeface="Courier" pitchFamily="2" charset="0"/>
              </a:rPr>
              <a:t>{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entries</a:t>
            </a:r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    } …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</a:t>
            </a:r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  }()</a:t>
            </a:r>
          </a:p>
          <a:p>
            <a:r>
              <a:rPr lang="en-US" sz="1600" b="1" dirty="0">
                <a:latin typeface="Courier" pitchFamily="2" charset="0"/>
              </a:rPr>
              <a:t> 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return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latin typeface="Courier" pitchFamily="2" charset="0"/>
              </a:rPr>
              <a:t>,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endParaRPr lang="en-US" sz="1600" b="1" dirty="0">
              <a:solidFill>
                <a:srgbClr val="00A2E3"/>
              </a:solidFill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F932CB-1C18-3B44-B3B2-08AFDFC9C338}"/>
              </a:ext>
            </a:extLst>
          </p:cNvPr>
          <p:cNvSpPr txBox="1"/>
          <p:nvPr/>
        </p:nvSpPr>
        <p:spPr>
          <a:xfrm>
            <a:off x="183623" y="3482649"/>
            <a:ext cx="3860800" cy="3293209"/>
          </a:xfrm>
          <a:prstGeom prst="rect">
            <a:avLst/>
          </a:prstGeom>
          <a:noFill/>
          <a:ln w="25400">
            <a:noFil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func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parent</a:t>
            </a:r>
            <a:r>
              <a:rPr lang="en-US" sz="1600" b="1" dirty="0">
                <a:latin typeface="Courier" pitchFamily="2" charset="0"/>
              </a:rPr>
              <a:t>() {</a:t>
            </a:r>
          </a:p>
          <a:p>
            <a:r>
              <a:rPr lang="en-US" sz="1600" b="1" dirty="0">
                <a:latin typeface="Courier" pitchFamily="2" charset="0"/>
              </a:rPr>
              <a:t>  …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,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dis</a:t>
            </a:r>
            <a:r>
              <a:rPr lang="en-US" sz="1600" b="1" dirty="0" err="1">
                <a:latin typeface="Courier" pitchFamily="2" charset="0"/>
              </a:rPr>
              <a:t>.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Watch</a:t>
            </a:r>
            <a:r>
              <a:rPr lang="en-US" sz="1600" b="1" dirty="0">
                <a:latin typeface="Courier" pitchFamily="2" charset="0"/>
              </a:rPr>
              <a:t>()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select</a:t>
            </a:r>
            <a:r>
              <a:rPr lang="en-US" sz="1600" b="1" dirty="0">
                <a:latin typeface="Courier" pitchFamily="2" charset="0"/>
              </a:rPr>
              <a:t> {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sz="1600" b="1" dirty="0">
                <a:latin typeface="Courier" pitchFamily="2" charset="0"/>
              </a:rPr>
              <a:t> 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Fire</a:t>
            </a:r>
            <a:r>
              <a:rPr lang="en-US" sz="1600" b="1" dirty="0">
                <a:latin typeface="Courier" pitchFamily="2" charset="0"/>
              </a:rPr>
              <a:t>(1 *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T</a:t>
            </a:r>
            <a:r>
              <a:rPr lang="en-US" sz="1600" b="1" dirty="0" err="1">
                <a:latin typeface="Courier" pitchFamily="2" charset="0"/>
              </a:rPr>
              <a:t>.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Second</a:t>
            </a:r>
            <a:r>
              <a:rPr lang="en-US" sz="1600" b="1" dirty="0">
                <a:latin typeface="Courier" pitchFamily="2" charset="0"/>
              </a:rPr>
              <a:t>):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Log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>
                <a:solidFill>
                  <a:schemeClr val="accent2"/>
                </a:solidFill>
                <a:latin typeface="Courier" pitchFamily="2" charset="0"/>
              </a:rPr>
              <a:t>“Timeout!”</a:t>
            </a:r>
            <a:r>
              <a:rPr lang="en-US" sz="1600" b="1" dirty="0">
                <a:latin typeface="Courier" pitchFamily="2" charset="0"/>
              </a:rPr>
              <a:t>)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sz="1600" b="1" dirty="0"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sz="1600" b="1" dirty="0">
                <a:latin typeface="Courier" pitchFamily="2" charset="0"/>
              </a:rPr>
              <a:t> := 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latin typeface="Courier" pitchFamily="2" charset="0"/>
              </a:rPr>
              <a:t>:</a:t>
            </a:r>
          </a:p>
          <a:p>
            <a:r>
              <a:rPr lang="en-US" sz="1600" b="1" dirty="0">
                <a:latin typeface="Courier" pitchFamily="2" charset="0"/>
              </a:rPr>
              <a:t>    …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sz="1600" b="1" dirty="0"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sz="1600" b="1" dirty="0">
                <a:latin typeface="Courier" pitchFamily="2" charset="0"/>
              </a:rPr>
              <a:t> := 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latin typeface="Courier" pitchFamily="2" charset="0"/>
              </a:rPr>
              <a:t>: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Log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>
                <a:solidFill>
                  <a:schemeClr val="accent2"/>
                </a:solidFill>
                <a:latin typeface="Courier" pitchFamily="2" charset="0"/>
              </a:rPr>
              <a:t>“Error!”</a:t>
            </a:r>
            <a:r>
              <a:rPr lang="en-US" sz="1600" b="1" dirty="0">
                <a:latin typeface="Courier" pitchFamily="2" charset="0"/>
              </a:rPr>
              <a:t>)</a:t>
            </a:r>
          </a:p>
          <a:p>
            <a:r>
              <a:rPr lang="en-US" sz="1600" b="1" dirty="0">
                <a:latin typeface="Courier" pitchFamily="2" charset="0"/>
              </a:rPr>
              <a:t>  }</a:t>
            </a:r>
          </a:p>
          <a:p>
            <a:r>
              <a:rPr lang="en-US" sz="1600" b="1" dirty="0">
                <a:latin typeface="Courier" pitchFamily="2" charset="0"/>
              </a:rPr>
              <a:t> 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return</a:t>
            </a:r>
          </a:p>
          <a:p>
            <a:r>
              <a:rPr lang="en-US" sz="1600" b="1" dirty="0">
                <a:latin typeface="Courier" pitchFamily="2" charset="0"/>
              </a:rPr>
              <a:t>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649E40-4E9F-3949-9264-023B2AD3379A}"/>
              </a:ext>
            </a:extLst>
          </p:cNvPr>
          <p:cNvSpPr txBox="1"/>
          <p:nvPr/>
        </p:nvSpPr>
        <p:spPr>
          <a:xfrm>
            <a:off x="1329197" y="1251612"/>
            <a:ext cx="110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GoInfo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23889ADD-A838-674D-BA3D-0151BBDF2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763088"/>
              </p:ext>
            </p:extLst>
          </p:nvPr>
        </p:nvGraphicFramePr>
        <p:xfrm>
          <a:off x="648265" y="1883250"/>
          <a:ext cx="2538577" cy="117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992">
                  <a:extLst>
                    <a:ext uri="{9D8B030D-6E8A-4147-A177-3AD203B41FA5}">
                      <a16:colId xmlns:a16="http://schemas.microsoft.com/office/drawing/2014/main" val="3541174712"/>
                    </a:ext>
                  </a:extLst>
                </a:gridCol>
                <a:gridCol w="1412585">
                  <a:extLst>
                    <a:ext uri="{9D8B030D-6E8A-4147-A177-3AD203B41FA5}">
                      <a16:colId xmlns:a16="http://schemas.microsoft.com/office/drawing/2014/main" val="2119136380"/>
                    </a:ext>
                  </a:extLst>
                </a:gridCol>
              </a:tblGrid>
              <a:tr h="433619">
                <a:tc>
                  <a:txBody>
                    <a:bodyPr/>
                    <a:lstStyle/>
                    <a:p>
                      <a:r>
                        <a:rPr lang="en-US" sz="1600" dirty="0"/>
                        <a:t>goroutine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178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218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74383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2BE8C65B-708C-2144-89B6-404391CAD7E7}"/>
              </a:ext>
            </a:extLst>
          </p:cNvPr>
          <p:cNvSpPr/>
          <p:nvPr/>
        </p:nvSpPr>
        <p:spPr>
          <a:xfrm>
            <a:off x="4722496" y="3779477"/>
            <a:ext cx="3600559" cy="478197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9A604-9740-DA48-AF98-0D9D3E597013}"/>
              </a:ext>
            </a:extLst>
          </p:cNvPr>
          <p:cNvSpPr txBox="1"/>
          <p:nvPr/>
        </p:nvSpPr>
        <p:spPr>
          <a:xfrm>
            <a:off x="648262" y="2314807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7F49DE-BB35-AE49-AC10-83723E9775BA}"/>
              </a:ext>
            </a:extLst>
          </p:cNvPr>
          <p:cNvSpPr txBox="1"/>
          <p:nvPr/>
        </p:nvSpPr>
        <p:spPr>
          <a:xfrm>
            <a:off x="1817591" y="231342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</a:t>
            </a:r>
            <a:r>
              <a:rPr lang="en-US" dirty="0"/>
              <a:t>  </a:t>
            </a:r>
            <a:r>
              <a:rPr lang="en-US" dirty="0" err="1"/>
              <a:t>errCh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6211C6-307D-964D-B587-5CF77EDC1A7A}"/>
              </a:ext>
            </a:extLst>
          </p:cNvPr>
          <p:cNvSpPr txBox="1"/>
          <p:nvPr/>
        </p:nvSpPr>
        <p:spPr>
          <a:xfrm>
            <a:off x="5383403" y="231342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30BF66-3B17-DF4E-A253-E4F6E8B93276}"/>
              </a:ext>
            </a:extLst>
          </p:cNvPr>
          <p:cNvSpPr txBox="1"/>
          <p:nvPr/>
        </p:nvSpPr>
        <p:spPr>
          <a:xfrm>
            <a:off x="6422438" y="2306687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173F68-96E5-CA4F-8219-047F0F381143}"/>
              </a:ext>
            </a:extLst>
          </p:cNvPr>
          <p:cNvSpPr txBox="1"/>
          <p:nvPr/>
        </p:nvSpPr>
        <p:spPr>
          <a:xfrm>
            <a:off x="5383401" y="2668067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errCh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C991AC-85BD-9945-A2AE-7FAE55D38413}"/>
              </a:ext>
            </a:extLst>
          </p:cNvPr>
          <p:cNvSpPr txBox="1"/>
          <p:nvPr/>
        </p:nvSpPr>
        <p:spPr>
          <a:xfrm>
            <a:off x="6431107" y="2675613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9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89"/>
    </mc:Choice>
    <mc:Fallback xmlns="">
      <p:transition spd="slow" advTm="14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15" grpId="0"/>
      <p:bldP spid="16" grpId="0"/>
      <p:bldP spid="18" grpId="0"/>
      <p:bldP spid="19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0">
            <a:extLst>
              <a:ext uri="{FF2B5EF4-FFF2-40B4-BE49-F238E27FC236}">
                <a16:creationId xmlns:a16="http://schemas.microsoft.com/office/drawing/2014/main" id="{7C594D72-5CB5-43FD-95E3-069D19A25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1186733" y="167868"/>
            <a:ext cx="6770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Blocking Bug Detection</a:t>
            </a:r>
          </a:p>
        </p:txBody>
      </p:sp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id="{51EBB953-4557-824D-AD56-72BBB4024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907163"/>
              </p:ext>
            </p:extLst>
          </p:nvPr>
        </p:nvGraphicFramePr>
        <p:xfrm>
          <a:off x="5324927" y="1883258"/>
          <a:ext cx="2538577" cy="117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992">
                  <a:extLst>
                    <a:ext uri="{9D8B030D-6E8A-4147-A177-3AD203B41FA5}">
                      <a16:colId xmlns:a16="http://schemas.microsoft.com/office/drawing/2014/main" val="3541174712"/>
                    </a:ext>
                  </a:extLst>
                </a:gridCol>
                <a:gridCol w="1412585">
                  <a:extLst>
                    <a:ext uri="{9D8B030D-6E8A-4147-A177-3AD203B41FA5}">
                      <a16:colId xmlns:a16="http://schemas.microsoft.com/office/drawing/2014/main" val="2119136380"/>
                    </a:ext>
                  </a:extLst>
                </a:gridCol>
              </a:tblGrid>
              <a:tr h="433619">
                <a:tc>
                  <a:txBody>
                    <a:bodyPr/>
                    <a:lstStyle/>
                    <a:p>
                      <a:r>
                        <a:rPr lang="en-US" sz="1600" dirty="0"/>
                        <a:t>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goroutine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178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218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47098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3F6D75A0-4CD0-E449-9AFA-B4A79A8A1A3D}"/>
              </a:ext>
            </a:extLst>
          </p:cNvPr>
          <p:cNvSpPr txBox="1"/>
          <p:nvPr/>
        </p:nvSpPr>
        <p:spPr>
          <a:xfrm>
            <a:off x="6043134" y="1251620"/>
            <a:ext cx="110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ChInfo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999508-6482-D041-ADD3-C594A78CB96B}"/>
              </a:ext>
            </a:extLst>
          </p:cNvPr>
          <p:cNvSpPr txBox="1"/>
          <p:nvPr/>
        </p:nvSpPr>
        <p:spPr>
          <a:xfrm>
            <a:off x="4589905" y="3482655"/>
            <a:ext cx="4102101" cy="3293209"/>
          </a:xfrm>
          <a:prstGeom prst="rect">
            <a:avLst/>
          </a:prstGeom>
          <a:noFill/>
          <a:ln w="25400">
            <a:noFil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func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s</a:t>
            </a:r>
            <a:r>
              <a:rPr lang="en-US" sz="1600" b="1" dirty="0">
                <a:latin typeface="Courier" pitchFamily="2" charset="0"/>
              </a:rPr>
              <a:t> *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Discover</a:t>
            </a:r>
            <a:r>
              <a:rPr lang="en-US" sz="1600" b="1" dirty="0">
                <a:latin typeface="Courier" pitchFamily="2" charset="0"/>
              </a:rPr>
              <a:t>)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Watch</a:t>
            </a:r>
            <a:r>
              <a:rPr lang="en-US" sz="1600" b="1" dirty="0">
                <a:latin typeface="Courier" pitchFamily="2" charset="0"/>
              </a:rPr>
              <a:t>() (…) {</a:t>
            </a:r>
          </a:p>
          <a:p>
            <a:r>
              <a:rPr lang="en-US" sz="1600" b="1" dirty="0">
                <a:latin typeface="Courier" pitchFamily="2" charset="0"/>
              </a:rPr>
              <a:t>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make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(</a:t>
            </a:r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chan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Entries)</a:t>
            </a:r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make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(</a:t>
            </a:r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chan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error</a:t>
            </a:r>
            <a:r>
              <a:rPr lang="en-US" sz="1600" b="1" dirty="0">
                <a:latin typeface="Courier" pitchFamily="2" charset="0"/>
              </a:rPr>
              <a:t>)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go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func</a:t>
            </a:r>
            <a:r>
              <a:rPr lang="en-US" sz="1600" b="1" dirty="0">
                <a:latin typeface="Courier" pitchFamily="2" charset="0"/>
              </a:rPr>
              <a:t>() {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 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entries, err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s.fetch</a:t>
            </a:r>
            <a:r>
              <a:rPr lang="en-US" sz="1600" b="1" dirty="0">
                <a:latin typeface="Courier" pitchFamily="2" charset="0"/>
              </a:rPr>
              <a:t>()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if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err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!=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nil </a:t>
            </a:r>
            <a:r>
              <a:rPr lang="en-US" sz="1600" b="1" dirty="0">
                <a:latin typeface="Courier" pitchFamily="2" charset="0"/>
              </a:rPr>
              <a:t>{</a:t>
            </a:r>
          </a:p>
          <a:p>
            <a:r>
              <a:rPr lang="en-US" sz="1600" b="1" dirty="0">
                <a:latin typeface="Courier" pitchFamily="2" charset="0"/>
              </a:rPr>
              <a:t>    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err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</a:t>
            </a:r>
            <a:r>
              <a:rPr lang="en-US" sz="1600" b="1" dirty="0">
                <a:latin typeface="Courier" pitchFamily="2" charset="0"/>
              </a:rPr>
              <a:t>}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else </a:t>
            </a:r>
            <a:r>
              <a:rPr lang="en-US" sz="1600" b="1" dirty="0">
                <a:latin typeface="Courier" pitchFamily="2" charset="0"/>
              </a:rPr>
              <a:t>{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entries</a:t>
            </a:r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    } …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</a:t>
            </a:r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  }()</a:t>
            </a:r>
          </a:p>
          <a:p>
            <a:r>
              <a:rPr lang="en-US" sz="1600" b="1" dirty="0">
                <a:latin typeface="Courier" pitchFamily="2" charset="0"/>
              </a:rPr>
              <a:t> 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return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latin typeface="Courier" pitchFamily="2" charset="0"/>
              </a:rPr>
              <a:t>,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endParaRPr lang="en-US" sz="1600" b="1" dirty="0">
              <a:solidFill>
                <a:srgbClr val="00A2E3"/>
              </a:solidFill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F932CB-1C18-3B44-B3B2-08AFDFC9C338}"/>
              </a:ext>
            </a:extLst>
          </p:cNvPr>
          <p:cNvSpPr txBox="1"/>
          <p:nvPr/>
        </p:nvSpPr>
        <p:spPr>
          <a:xfrm>
            <a:off x="183623" y="3482653"/>
            <a:ext cx="3860800" cy="3293209"/>
          </a:xfrm>
          <a:prstGeom prst="rect">
            <a:avLst/>
          </a:prstGeom>
          <a:noFill/>
          <a:ln w="25400">
            <a:noFil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func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parent</a:t>
            </a:r>
            <a:r>
              <a:rPr lang="en-US" sz="1600" b="1" dirty="0">
                <a:latin typeface="Courier" pitchFamily="2" charset="0"/>
              </a:rPr>
              <a:t>() {</a:t>
            </a:r>
          </a:p>
          <a:p>
            <a:r>
              <a:rPr lang="en-US" sz="1600" b="1" dirty="0">
                <a:latin typeface="Courier" pitchFamily="2" charset="0"/>
              </a:rPr>
              <a:t>  …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,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dis</a:t>
            </a:r>
            <a:r>
              <a:rPr lang="en-US" sz="1600" b="1" dirty="0" err="1">
                <a:latin typeface="Courier" pitchFamily="2" charset="0"/>
              </a:rPr>
              <a:t>.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Watch</a:t>
            </a:r>
            <a:r>
              <a:rPr lang="en-US" sz="1600" b="1" dirty="0">
                <a:latin typeface="Courier" pitchFamily="2" charset="0"/>
              </a:rPr>
              <a:t>()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select</a:t>
            </a:r>
            <a:r>
              <a:rPr lang="en-US" sz="1600" b="1" dirty="0">
                <a:latin typeface="Courier" pitchFamily="2" charset="0"/>
              </a:rPr>
              <a:t> {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sz="1600" b="1" dirty="0">
                <a:latin typeface="Courier" pitchFamily="2" charset="0"/>
              </a:rPr>
              <a:t> 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Fire</a:t>
            </a:r>
            <a:r>
              <a:rPr lang="en-US" sz="1600" b="1" dirty="0">
                <a:latin typeface="Courier" pitchFamily="2" charset="0"/>
              </a:rPr>
              <a:t>(1 *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T</a:t>
            </a:r>
            <a:r>
              <a:rPr lang="en-US" sz="1600" b="1" dirty="0" err="1">
                <a:latin typeface="Courier" pitchFamily="2" charset="0"/>
              </a:rPr>
              <a:t>.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Second</a:t>
            </a:r>
            <a:r>
              <a:rPr lang="en-US" sz="1600" b="1" dirty="0">
                <a:latin typeface="Courier" pitchFamily="2" charset="0"/>
              </a:rPr>
              <a:t>):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Log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>
                <a:solidFill>
                  <a:schemeClr val="accent2"/>
                </a:solidFill>
                <a:latin typeface="Courier" pitchFamily="2" charset="0"/>
              </a:rPr>
              <a:t>“Timeout!”</a:t>
            </a:r>
            <a:r>
              <a:rPr lang="en-US" sz="1600" b="1" dirty="0">
                <a:latin typeface="Courier" pitchFamily="2" charset="0"/>
              </a:rPr>
              <a:t>)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sz="1600" b="1" dirty="0"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sz="1600" b="1" dirty="0">
                <a:latin typeface="Courier" pitchFamily="2" charset="0"/>
              </a:rPr>
              <a:t> := 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latin typeface="Courier" pitchFamily="2" charset="0"/>
              </a:rPr>
              <a:t>:</a:t>
            </a:r>
          </a:p>
          <a:p>
            <a:r>
              <a:rPr lang="en-US" sz="1600" b="1" dirty="0">
                <a:latin typeface="Courier" pitchFamily="2" charset="0"/>
              </a:rPr>
              <a:t>    …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sz="1600" b="1" dirty="0"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sz="1600" b="1" dirty="0">
                <a:latin typeface="Courier" pitchFamily="2" charset="0"/>
              </a:rPr>
              <a:t> := 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latin typeface="Courier" pitchFamily="2" charset="0"/>
              </a:rPr>
              <a:t>: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Log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>
                <a:solidFill>
                  <a:schemeClr val="accent2"/>
                </a:solidFill>
                <a:latin typeface="Courier" pitchFamily="2" charset="0"/>
              </a:rPr>
              <a:t>“Error!”</a:t>
            </a:r>
            <a:r>
              <a:rPr lang="en-US" sz="1600" b="1" dirty="0">
                <a:latin typeface="Courier" pitchFamily="2" charset="0"/>
              </a:rPr>
              <a:t>)</a:t>
            </a:r>
          </a:p>
          <a:p>
            <a:r>
              <a:rPr lang="en-US" sz="1600" b="1" dirty="0">
                <a:latin typeface="Courier" pitchFamily="2" charset="0"/>
              </a:rPr>
              <a:t>  }</a:t>
            </a:r>
          </a:p>
          <a:p>
            <a:r>
              <a:rPr lang="en-US" sz="1600" b="1" dirty="0">
                <a:latin typeface="Courier" pitchFamily="2" charset="0"/>
              </a:rPr>
              <a:t> 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return</a:t>
            </a:r>
          </a:p>
          <a:p>
            <a:r>
              <a:rPr lang="en-US" sz="1600" b="1" dirty="0">
                <a:latin typeface="Courier" pitchFamily="2" charset="0"/>
              </a:rPr>
              <a:t>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649E40-4E9F-3949-9264-023B2AD3379A}"/>
              </a:ext>
            </a:extLst>
          </p:cNvPr>
          <p:cNvSpPr txBox="1"/>
          <p:nvPr/>
        </p:nvSpPr>
        <p:spPr>
          <a:xfrm>
            <a:off x="1329197" y="1251616"/>
            <a:ext cx="110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GoInfo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23889ADD-A838-674D-BA3D-0151BBDF2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652946"/>
              </p:ext>
            </p:extLst>
          </p:nvPr>
        </p:nvGraphicFramePr>
        <p:xfrm>
          <a:off x="648265" y="1883254"/>
          <a:ext cx="2538577" cy="117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992">
                  <a:extLst>
                    <a:ext uri="{9D8B030D-6E8A-4147-A177-3AD203B41FA5}">
                      <a16:colId xmlns:a16="http://schemas.microsoft.com/office/drawing/2014/main" val="3541174712"/>
                    </a:ext>
                  </a:extLst>
                </a:gridCol>
                <a:gridCol w="1412585">
                  <a:extLst>
                    <a:ext uri="{9D8B030D-6E8A-4147-A177-3AD203B41FA5}">
                      <a16:colId xmlns:a16="http://schemas.microsoft.com/office/drawing/2014/main" val="2119136380"/>
                    </a:ext>
                  </a:extLst>
                </a:gridCol>
              </a:tblGrid>
              <a:tr h="433619">
                <a:tc>
                  <a:txBody>
                    <a:bodyPr/>
                    <a:lstStyle/>
                    <a:p>
                      <a:r>
                        <a:rPr lang="en-US" sz="1600" dirty="0"/>
                        <a:t>goroutine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178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218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74383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B90D10C-6356-604F-8BFD-ACC4A1DB3E1F}"/>
              </a:ext>
            </a:extLst>
          </p:cNvPr>
          <p:cNvSpPr/>
          <p:nvPr/>
        </p:nvSpPr>
        <p:spPr>
          <a:xfrm>
            <a:off x="4722496" y="4257679"/>
            <a:ext cx="3600559" cy="257177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A24C78-F527-BC40-92F3-DA959B7F3471}"/>
              </a:ext>
            </a:extLst>
          </p:cNvPr>
          <p:cNvSpPr txBox="1"/>
          <p:nvPr/>
        </p:nvSpPr>
        <p:spPr>
          <a:xfrm>
            <a:off x="648262" y="2314811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41536C-B7F9-264B-A2C5-E03219C77678}"/>
              </a:ext>
            </a:extLst>
          </p:cNvPr>
          <p:cNvSpPr txBox="1"/>
          <p:nvPr/>
        </p:nvSpPr>
        <p:spPr>
          <a:xfrm>
            <a:off x="1817591" y="231343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</a:t>
            </a:r>
            <a:r>
              <a:rPr lang="en-US" dirty="0"/>
              <a:t>  </a:t>
            </a:r>
            <a:r>
              <a:rPr lang="en-US" dirty="0" err="1"/>
              <a:t>errCh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76790A-7114-A94C-9CD7-F7A8D7BDC98C}"/>
              </a:ext>
            </a:extLst>
          </p:cNvPr>
          <p:cNvSpPr txBox="1"/>
          <p:nvPr/>
        </p:nvSpPr>
        <p:spPr>
          <a:xfrm>
            <a:off x="5383403" y="2313432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24A2D2-8404-1C42-813B-8C72D97E1AB3}"/>
              </a:ext>
            </a:extLst>
          </p:cNvPr>
          <p:cNvSpPr txBox="1"/>
          <p:nvPr/>
        </p:nvSpPr>
        <p:spPr>
          <a:xfrm>
            <a:off x="6422438" y="2306691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0CABB6-618C-2A46-988B-BE508CD616FD}"/>
              </a:ext>
            </a:extLst>
          </p:cNvPr>
          <p:cNvSpPr txBox="1"/>
          <p:nvPr/>
        </p:nvSpPr>
        <p:spPr>
          <a:xfrm>
            <a:off x="5383401" y="2668071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errCh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0403A3-2C4C-DA4A-A472-C436FC143C5C}"/>
              </a:ext>
            </a:extLst>
          </p:cNvPr>
          <p:cNvSpPr txBox="1"/>
          <p:nvPr/>
        </p:nvSpPr>
        <p:spPr>
          <a:xfrm>
            <a:off x="6431107" y="2675617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50A3ED-B72A-B34C-86AC-0C9EC7D78A6E}"/>
              </a:ext>
            </a:extLst>
          </p:cNvPr>
          <p:cNvSpPr txBox="1"/>
          <p:nvPr/>
        </p:nvSpPr>
        <p:spPr>
          <a:xfrm>
            <a:off x="649224" y="2668071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A1E6CA-DC48-A64C-BB22-7D0BBB8F05E2}"/>
              </a:ext>
            </a:extLst>
          </p:cNvPr>
          <p:cNvSpPr txBox="1"/>
          <p:nvPr/>
        </p:nvSpPr>
        <p:spPr>
          <a:xfrm>
            <a:off x="1819663" y="266807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</a:t>
            </a:r>
            <a:r>
              <a:rPr lang="en-US" dirty="0"/>
              <a:t>  </a:t>
            </a:r>
            <a:r>
              <a:rPr lang="en-US" dirty="0" err="1"/>
              <a:t>errCh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E36DCA-E087-424B-8C36-92CD2D3A565D}"/>
              </a:ext>
            </a:extLst>
          </p:cNvPr>
          <p:cNvSpPr txBox="1"/>
          <p:nvPr/>
        </p:nvSpPr>
        <p:spPr>
          <a:xfrm>
            <a:off x="7196792" y="2306285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30741B-FDA9-0540-BC44-E94E7CB47CFE}"/>
              </a:ext>
            </a:extLst>
          </p:cNvPr>
          <p:cNvSpPr txBox="1"/>
          <p:nvPr/>
        </p:nvSpPr>
        <p:spPr>
          <a:xfrm>
            <a:off x="7196328" y="267919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64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1"/>
    </mc:Choice>
    <mc:Fallback xmlns="">
      <p:transition spd="slow" advTm="9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4">
            <a:extLst>
              <a:ext uri="{FF2B5EF4-FFF2-40B4-BE49-F238E27FC236}">
                <a16:creationId xmlns:a16="http://schemas.microsoft.com/office/drawing/2014/main" id="{1034E951-0BB0-0F4B-9EB0-AEE3977F7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595438"/>
              </p:ext>
            </p:extLst>
          </p:nvPr>
        </p:nvGraphicFramePr>
        <p:xfrm>
          <a:off x="5324927" y="1883254"/>
          <a:ext cx="2538577" cy="117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992">
                  <a:extLst>
                    <a:ext uri="{9D8B030D-6E8A-4147-A177-3AD203B41FA5}">
                      <a16:colId xmlns:a16="http://schemas.microsoft.com/office/drawing/2014/main" val="3541174712"/>
                    </a:ext>
                  </a:extLst>
                </a:gridCol>
                <a:gridCol w="1412585">
                  <a:extLst>
                    <a:ext uri="{9D8B030D-6E8A-4147-A177-3AD203B41FA5}">
                      <a16:colId xmlns:a16="http://schemas.microsoft.com/office/drawing/2014/main" val="2119136380"/>
                    </a:ext>
                  </a:extLst>
                </a:gridCol>
              </a:tblGrid>
              <a:tr h="433619">
                <a:tc>
                  <a:txBody>
                    <a:bodyPr/>
                    <a:lstStyle/>
                    <a:p>
                      <a:r>
                        <a:rPr lang="en-US" sz="1600" dirty="0"/>
                        <a:t>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goroutine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178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218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470985"/>
                  </a:ext>
                </a:extLst>
              </a:tr>
            </a:tbl>
          </a:graphicData>
        </a:graphic>
      </p:graphicFrame>
      <p:graphicFrame>
        <p:nvGraphicFramePr>
          <p:cNvPr id="29" name="Table 4">
            <a:extLst>
              <a:ext uri="{FF2B5EF4-FFF2-40B4-BE49-F238E27FC236}">
                <a16:creationId xmlns:a16="http://schemas.microsoft.com/office/drawing/2014/main" id="{3E39F649-F1E1-C841-96ED-EE0FE8437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80989"/>
              </p:ext>
            </p:extLst>
          </p:nvPr>
        </p:nvGraphicFramePr>
        <p:xfrm>
          <a:off x="648265" y="1883250"/>
          <a:ext cx="2538577" cy="117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992">
                  <a:extLst>
                    <a:ext uri="{9D8B030D-6E8A-4147-A177-3AD203B41FA5}">
                      <a16:colId xmlns:a16="http://schemas.microsoft.com/office/drawing/2014/main" val="3541174712"/>
                    </a:ext>
                  </a:extLst>
                </a:gridCol>
                <a:gridCol w="1412585">
                  <a:extLst>
                    <a:ext uri="{9D8B030D-6E8A-4147-A177-3AD203B41FA5}">
                      <a16:colId xmlns:a16="http://schemas.microsoft.com/office/drawing/2014/main" val="2119136380"/>
                    </a:ext>
                  </a:extLst>
                </a:gridCol>
              </a:tblGrid>
              <a:tr h="433619">
                <a:tc>
                  <a:txBody>
                    <a:bodyPr/>
                    <a:lstStyle/>
                    <a:p>
                      <a:r>
                        <a:rPr lang="en-US" sz="1600" dirty="0"/>
                        <a:t>goroutine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178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218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743834"/>
                  </a:ext>
                </a:extLst>
              </a:tr>
            </a:tbl>
          </a:graphicData>
        </a:graphic>
      </p:graphicFrame>
      <p:sp>
        <p:nvSpPr>
          <p:cNvPr id="4" name="矩形 10">
            <a:extLst>
              <a:ext uri="{FF2B5EF4-FFF2-40B4-BE49-F238E27FC236}">
                <a16:creationId xmlns:a16="http://schemas.microsoft.com/office/drawing/2014/main" id="{7C594D72-5CB5-43FD-95E3-069D19A25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1186733" y="167864"/>
            <a:ext cx="6770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Blocking Bug Detection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6D75A0-4CD0-E449-9AFA-B4A79A8A1A3D}"/>
              </a:ext>
            </a:extLst>
          </p:cNvPr>
          <p:cNvSpPr txBox="1"/>
          <p:nvPr/>
        </p:nvSpPr>
        <p:spPr>
          <a:xfrm>
            <a:off x="6043134" y="1251616"/>
            <a:ext cx="110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ChInfo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999508-6482-D041-ADD3-C594A78CB96B}"/>
              </a:ext>
            </a:extLst>
          </p:cNvPr>
          <p:cNvSpPr txBox="1"/>
          <p:nvPr/>
        </p:nvSpPr>
        <p:spPr>
          <a:xfrm>
            <a:off x="4589905" y="3482651"/>
            <a:ext cx="4102101" cy="3293209"/>
          </a:xfrm>
          <a:prstGeom prst="rect">
            <a:avLst/>
          </a:prstGeom>
          <a:noFill/>
          <a:ln w="25400">
            <a:noFil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func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s</a:t>
            </a:r>
            <a:r>
              <a:rPr lang="en-US" sz="1600" b="1" dirty="0">
                <a:latin typeface="Courier" pitchFamily="2" charset="0"/>
              </a:rPr>
              <a:t> *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Discover</a:t>
            </a:r>
            <a:r>
              <a:rPr lang="en-US" sz="1600" b="1" dirty="0">
                <a:latin typeface="Courier" pitchFamily="2" charset="0"/>
              </a:rPr>
              <a:t>)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Watch</a:t>
            </a:r>
            <a:r>
              <a:rPr lang="en-US" sz="1600" b="1" dirty="0">
                <a:latin typeface="Courier" pitchFamily="2" charset="0"/>
              </a:rPr>
              <a:t>() (…) {</a:t>
            </a:r>
          </a:p>
          <a:p>
            <a:r>
              <a:rPr lang="en-US" sz="1600" b="1" dirty="0">
                <a:latin typeface="Courier" pitchFamily="2" charset="0"/>
              </a:rPr>
              <a:t>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make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(</a:t>
            </a:r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chan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Entries)</a:t>
            </a:r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make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(</a:t>
            </a:r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chan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error</a:t>
            </a:r>
            <a:r>
              <a:rPr lang="en-US" sz="1600" b="1" dirty="0">
                <a:latin typeface="Courier" pitchFamily="2" charset="0"/>
              </a:rPr>
              <a:t>)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go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func</a:t>
            </a:r>
            <a:r>
              <a:rPr lang="en-US" sz="1600" b="1" dirty="0">
                <a:latin typeface="Courier" pitchFamily="2" charset="0"/>
              </a:rPr>
              <a:t>() {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 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entries, err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s.fetch</a:t>
            </a:r>
            <a:r>
              <a:rPr lang="en-US" sz="1600" b="1" dirty="0">
                <a:latin typeface="Courier" pitchFamily="2" charset="0"/>
              </a:rPr>
              <a:t>()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if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err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!=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nil </a:t>
            </a:r>
            <a:r>
              <a:rPr lang="en-US" sz="1600" b="1" dirty="0">
                <a:latin typeface="Courier" pitchFamily="2" charset="0"/>
              </a:rPr>
              <a:t>{</a:t>
            </a:r>
          </a:p>
          <a:p>
            <a:r>
              <a:rPr lang="en-US" sz="1600" b="1" dirty="0">
                <a:latin typeface="Courier" pitchFamily="2" charset="0"/>
              </a:rPr>
              <a:t>    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err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</a:t>
            </a:r>
            <a:r>
              <a:rPr lang="en-US" sz="1600" b="1" dirty="0">
                <a:latin typeface="Courier" pitchFamily="2" charset="0"/>
              </a:rPr>
              <a:t>}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else </a:t>
            </a:r>
            <a:r>
              <a:rPr lang="en-US" sz="1600" b="1" dirty="0">
                <a:latin typeface="Courier" pitchFamily="2" charset="0"/>
              </a:rPr>
              <a:t>{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entries</a:t>
            </a:r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    } …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</a:t>
            </a:r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  }()</a:t>
            </a:r>
          </a:p>
          <a:p>
            <a:r>
              <a:rPr lang="en-US" sz="1600" b="1" dirty="0">
                <a:latin typeface="Courier" pitchFamily="2" charset="0"/>
              </a:rPr>
              <a:t> 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return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latin typeface="Courier" pitchFamily="2" charset="0"/>
              </a:rPr>
              <a:t>,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endParaRPr lang="en-US" sz="1600" b="1" dirty="0">
              <a:solidFill>
                <a:srgbClr val="00A2E3"/>
              </a:solidFill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F932CB-1C18-3B44-B3B2-08AFDFC9C338}"/>
              </a:ext>
            </a:extLst>
          </p:cNvPr>
          <p:cNvSpPr txBox="1"/>
          <p:nvPr/>
        </p:nvSpPr>
        <p:spPr>
          <a:xfrm>
            <a:off x="183623" y="3482649"/>
            <a:ext cx="3860800" cy="3293209"/>
          </a:xfrm>
          <a:prstGeom prst="rect">
            <a:avLst/>
          </a:prstGeom>
          <a:noFill/>
          <a:ln w="25400">
            <a:noFil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func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parent</a:t>
            </a:r>
            <a:r>
              <a:rPr lang="en-US" sz="1600" b="1" dirty="0">
                <a:latin typeface="Courier" pitchFamily="2" charset="0"/>
              </a:rPr>
              <a:t>() {</a:t>
            </a:r>
          </a:p>
          <a:p>
            <a:r>
              <a:rPr lang="en-US" sz="1600" b="1" dirty="0">
                <a:latin typeface="Courier" pitchFamily="2" charset="0"/>
              </a:rPr>
              <a:t>  …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,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dis</a:t>
            </a:r>
            <a:r>
              <a:rPr lang="en-US" sz="1600" b="1" dirty="0" err="1">
                <a:latin typeface="Courier" pitchFamily="2" charset="0"/>
              </a:rPr>
              <a:t>.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Watch</a:t>
            </a:r>
            <a:r>
              <a:rPr lang="en-US" sz="1600" b="1" dirty="0">
                <a:latin typeface="Courier" pitchFamily="2" charset="0"/>
              </a:rPr>
              <a:t>()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select</a:t>
            </a:r>
            <a:r>
              <a:rPr lang="en-US" sz="1600" b="1" dirty="0">
                <a:latin typeface="Courier" pitchFamily="2" charset="0"/>
              </a:rPr>
              <a:t> {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sz="1600" b="1" dirty="0">
                <a:latin typeface="Courier" pitchFamily="2" charset="0"/>
              </a:rPr>
              <a:t> 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Fire</a:t>
            </a:r>
            <a:r>
              <a:rPr lang="en-US" sz="1600" b="1" dirty="0">
                <a:latin typeface="Courier" pitchFamily="2" charset="0"/>
              </a:rPr>
              <a:t>(1 *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T</a:t>
            </a:r>
            <a:r>
              <a:rPr lang="en-US" sz="1600" b="1" dirty="0" err="1">
                <a:latin typeface="Courier" pitchFamily="2" charset="0"/>
              </a:rPr>
              <a:t>.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Second</a:t>
            </a:r>
            <a:r>
              <a:rPr lang="en-US" sz="1600" b="1" dirty="0">
                <a:latin typeface="Courier" pitchFamily="2" charset="0"/>
              </a:rPr>
              <a:t>):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Log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>
                <a:solidFill>
                  <a:schemeClr val="accent2"/>
                </a:solidFill>
                <a:latin typeface="Courier" pitchFamily="2" charset="0"/>
              </a:rPr>
              <a:t>“Timeout!”</a:t>
            </a:r>
            <a:r>
              <a:rPr lang="en-US" sz="1600" b="1" dirty="0">
                <a:latin typeface="Courier" pitchFamily="2" charset="0"/>
              </a:rPr>
              <a:t>)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sz="1600" b="1" dirty="0"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sz="1600" b="1" dirty="0">
                <a:latin typeface="Courier" pitchFamily="2" charset="0"/>
              </a:rPr>
              <a:t> := 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latin typeface="Courier" pitchFamily="2" charset="0"/>
              </a:rPr>
              <a:t>:</a:t>
            </a:r>
          </a:p>
          <a:p>
            <a:r>
              <a:rPr lang="en-US" sz="1600" b="1" dirty="0">
                <a:latin typeface="Courier" pitchFamily="2" charset="0"/>
              </a:rPr>
              <a:t>    …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sz="1600" b="1" dirty="0"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sz="1600" b="1" dirty="0">
                <a:latin typeface="Courier" pitchFamily="2" charset="0"/>
              </a:rPr>
              <a:t> := 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latin typeface="Courier" pitchFamily="2" charset="0"/>
              </a:rPr>
              <a:t>: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Log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>
                <a:solidFill>
                  <a:schemeClr val="accent2"/>
                </a:solidFill>
                <a:latin typeface="Courier" pitchFamily="2" charset="0"/>
              </a:rPr>
              <a:t>“Error!”</a:t>
            </a:r>
            <a:r>
              <a:rPr lang="en-US" sz="1600" b="1" dirty="0">
                <a:latin typeface="Courier" pitchFamily="2" charset="0"/>
              </a:rPr>
              <a:t>)</a:t>
            </a:r>
          </a:p>
          <a:p>
            <a:r>
              <a:rPr lang="en-US" sz="1600" b="1" dirty="0">
                <a:latin typeface="Courier" pitchFamily="2" charset="0"/>
              </a:rPr>
              <a:t>  }</a:t>
            </a:r>
          </a:p>
          <a:p>
            <a:r>
              <a:rPr lang="en-US" sz="1600" b="1" dirty="0">
                <a:latin typeface="Courier" pitchFamily="2" charset="0"/>
              </a:rPr>
              <a:t> 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return</a:t>
            </a:r>
          </a:p>
          <a:p>
            <a:r>
              <a:rPr lang="en-US" sz="1600" b="1" dirty="0">
                <a:latin typeface="Courier" pitchFamily="2" charset="0"/>
              </a:rPr>
              <a:t>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649E40-4E9F-3949-9264-023B2AD3379A}"/>
              </a:ext>
            </a:extLst>
          </p:cNvPr>
          <p:cNvSpPr txBox="1"/>
          <p:nvPr/>
        </p:nvSpPr>
        <p:spPr>
          <a:xfrm>
            <a:off x="1329197" y="1251612"/>
            <a:ext cx="110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GoInfo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90D10C-6356-604F-8BFD-ACC4A1DB3E1F}"/>
              </a:ext>
            </a:extLst>
          </p:cNvPr>
          <p:cNvSpPr/>
          <p:nvPr/>
        </p:nvSpPr>
        <p:spPr>
          <a:xfrm>
            <a:off x="349095" y="6186480"/>
            <a:ext cx="2336959" cy="300040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90C303-2A8F-7C4F-9826-371FDFADCED4}"/>
              </a:ext>
            </a:extLst>
          </p:cNvPr>
          <p:cNvSpPr txBox="1"/>
          <p:nvPr/>
        </p:nvSpPr>
        <p:spPr>
          <a:xfrm>
            <a:off x="648262" y="2314807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2CE663-84B6-E04F-A07C-E811BC1E3945}"/>
              </a:ext>
            </a:extLst>
          </p:cNvPr>
          <p:cNvSpPr txBox="1"/>
          <p:nvPr/>
        </p:nvSpPr>
        <p:spPr>
          <a:xfrm>
            <a:off x="1817591" y="231342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</a:t>
            </a:r>
            <a:r>
              <a:rPr lang="en-US" dirty="0"/>
              <a:t>  </a:t>
            </a:r>
            <a:r>
              <a:rPr lang="en-US" dirty="0" err="1"/>
              <a:t>errCh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8495A0-86EC-1644-B9A7-6DFADF8673FA}"/>
              </a:ext>
            </a:extLst>
          </p:cNvPr>
          <p:cNvSpPr txBox="1"/>
          <p:nvPr/>
        </p:nvSpPr>
        <p:spPr>
          <a:xfrm>
            <a:off x="5383403" y="231342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AB1CBB-130F-CC46-B879-2BBE78CCD2DF}"/>
              </a:ext>
            </a:extLst>
          </p:cNvPr>
          <p:cNvSpPr txBox="1"/>
          <p:nvPr/>
        </p:nvSpPr>
        <p:spPr>
          <a:xfrm>
            <a:off x="6422438" y="2306687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64CD01-3554-A849-A36A-E65F25738906}"/>
              </a:ext>
            </a:extLst>
          </p:cNvPr>
          <p:cNvSpPr txBox="1"/>
          <p:nvPr/>
        </p:nvSpPr>
        <p:spPr>
          <a:xfrm>
            <a:off x="5383401" y="2668067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errCh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99A992-580D-1841-B75D-49A5A8307072}"/>
              </a:ext>
            </a:extLst>
          </p:cNvPr>
          <p:cNvSpPr txBox="1"/>
          <p:nvPr/>
        </p:nvSpPr>
        <p:spPr>
          <a:xfrm>
            <a:off x="6431107" y="2675613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F02471-BF50-6040-B3C8-07104125E585}"/>
              </a:ext>
            </a:extLst>
          </p:cNvPr>
          <p:cNvSpPr txBox="1"/>
          <p:nvPr/>
        </p:nvSpPr>
        <p:spPr>
          <a:xfrm>
            <a:off x="649224" y="2668067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926A03-7931-3743-99D9-75C9F1B91E1F}"/>
              </a:ext>
            </a:extLst>
          </p:cNvPr>
          <p:cNvSpPr txBox="1"/>
          <p:nvPr/>
        </p:nvSpPr>
        <p:spPr>
          <a:xfrm>
            <a:off x="1819663" y="2668067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</a:t>
            </a:r>
            <a:r>
              <a:rPr lang="en-US" dirty="0"/>
              <a:t>  </a:t>
            </a:r>
            <a:r>
              <a:rPr lang="en-US" dirty="0" err="1"/>
              <a:t>errCh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B8951C-DABE-384B-A891-A93024A8B2EA}"/>
              </a:ext>
            </a:extLst>
          </p:cNvPr>
          <p:cNvSpPr txBox="1"/>
          <p:nvPr/>
        </p:nvSpPr>
        <p:spPr>
          <a:xfrm>
            <a:off x="7196792" y="2306281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0FDDB0-2275-7A4F-BAC0-D33074444DB2}"/>
              </a:ext>
            </a:extLst>
          </p:cNvPr>
          <p:cNvSpPr txBox="1"/>
          <p:nvPr/>
        </p:nvSpPr>
        <p:spPr>
          <a:xfrm>
            <a:off x="7196328" y="2679188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25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85"/>
    </mc:Choice>
    <mc:Fallback xmlns="">
      <p:transition spd="slow" advTm="10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4">
            <a:extLst>
              <a:ext uri="{FF2B5EF4-FFF2-40B4-BE49-F238E27FC236}">
                <a16:creationId xmlns:a16="http://schemas.microsoft.com/office/drawing/2014/main" id="{1034E951-0BB0-0F4B-9EB0-AEE3977F788D}"/>
              </a:ext>
            </a:extLst>
          </p:cNvPr>
          <p:cNvGraphicFramePr>
            <a:graphicFrameLocks noGrp="1"/>
          </p:cNvGraphicFramePr>
          <p:nvPr/>
        </p:nvGraphicFramePr>
        <p:xfrm>
          <a:off x="5324927" y="1883254"/>
          <a:ext cx="2538577" cy="117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992">
                  <a:extLst>
                    <a:ext uri="{9D8B030D-6E8A-4147-A177-3AD203B41FA5}">
                      <a16:colId xmlns:a16="http://schemas.microsoft.com/office/drawing/2014/main" val="3541174712"/>
                    </a:ext>
                  </a:extLst>
                </a:gridCol>
                <a:gridCol w="1412585">
                  <a:extLst>
                    <a:ext uri="{9D8B030D-6E8A-4147-A177-3AD203B41FA5}">
                      <a16:colId xmlns:a16="http://schemas.microsoft.com/office/drawing/2014/main" val="2119136380"/>
                    </a:ext>
                  </a:extLst>
                </a:gridCol>
              </a:tblGrid>
              <a:tr h="433619">
                <a:tc>
                  <a:txBody>
                    <a:bodyPr/>
                    <a:lstStyle/>
                    <a:p>
                      <a:r>
                        <a:rPr lang="en-US" sz="1600" dirty="0"/>
                        <a:t>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goroutine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178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218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470985"/>
                  </a:ext>
                </a:extLst>
              </a:tr>
            </a:tbl>
          </a:graphicData>
        </a:graphic>
      </p:graphicFrame>
      <p:graphicFrame>
        <p:nvGraphicFramePr>
          <p:cNvPr id="29" name="Table 4">
            <a:extLst>
              <a:ext uri="{FF2B5EF4-FFF2-40B4-BE49-F238E27FC236}">
                <a16:creationId xmlns:a16="http://schemas.microsoft.com/office/drawing/2014/main" id="{3E39F649-F1E1-C841-96ED-EE0FE843756B}"/>
              </a:ext>
            </a:extLst>
          </p:cNvPr>
          <p:cNvGraphicFramePr>
            <a:graphicFrameLocks noGrp="1"/>
          </p:cNvGraphicFramePr>
          <p:nvPr/>
        </p:nvGraphicFramePr>
        <p:xfrm>
          <a:off x="648265" y="1883250"/>
          <a:ext cx="2538577" cy="117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992">
                  <a:extLst>
                    <a:ext uri="{9D8B030D-6E8A-4147-A177-3AD203B41FA5}">
                      <a16:colId xmlns:a16="http://schemas.microsoft.com/office/drawing/2014/main" val="3541174712"/>
                    </a:ext>
                  </a:extLst>
                </a:gridCol>
                <a:gridCol w="1412585">
                  <a:extLst>
                    <a:ext uri="{9D8B030D-6E8A-4147-A177-3AD203B41FA5}">
                      <a16:colId xmlns:a16="http://schemas.microsoft.com/office/drawing/2014/main" val="2119136380"/>
                    </a:ext>
                  </a:extLst>
                </a:gridCol>
              </a:tblGrid>
              <a:tr h="433619">
                <a:tc>
                  <a:txBody>
                    <a:bodyPr/>
                    <a:lstStyle/>
                    <a:p>
                      <a:r>
                        <a:rPr lang="en-US" sz="1600" dirty="0"/>
                        <a:t>goroutine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178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218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743834"/>
                  </a:ext>
                </a:extLst>
              </a:tr>
            </a:tbl>
          </a:graphicData>
        </a:graphic>
      </p:graphicFrame>
      <p:sp>
        <p:nvSpPr>
          <p:cNvPr id="4" name="矩形 10">
            <a:extLst>
              <a:ext uri="{FF2B5EF4-FFF2-40B4-BE49-F238E27FC236}">
                <a16:creationId xmlns:a16="http://schemas.microsoft.com/office/drawing/2014/main" id="{7C594D72-5CB5-43FD-95E3-069D19A25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1186733" y="167864"/>
            <a:ext cx="6770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Blocking Bug Detection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6D75A0-4CD0-E449-9AFA-B4A79A8A1A3D}"/>
              </a:ext>
            </a:extLst>
          </p:cNvPr>
          <p:cNvSpPr txBox="1"/>
          <p:nvPr/>
        </p:nvSpPr>
        <p:spPr>
          <a:xfrm>
            <a:off x="6043134" y="1251616"/>
            <a:ext cx="110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ChInfo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999508-6482-D041-ADD3-C594A78CB96B}"/>
              </a:ext>
            </a:extLst>
          </p:cNvPr>
          <p:cNvSpPr txBox="1"/>
          <p:nvPr/>
        </p:nvSpPr>
        <p:spPr>
          <a:xfrm>
            <a:off x="4589905" y="3482651"/>
            <a:ext cx="4102101" cy="3293209"/>
          </a:xfrm>
          <a:prstGeom prst="rect">
            <a:avLst/>
          </a:prstGeom>
          <a:noFill/>
          <a:ln w="25400">
            <a:noFil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func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s</a:t>
            </a:r>
            <a:r>
              <a:rPr lang="en-US" sz="1600" b="1" dirty="0">
                <a:latin typeface="Courier" pitchFamily="2" charset="0"/>
              </a:rPr>
              <a:t> *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Discover</a:t>
            </a:r>
            <a:r>
              <a:rPr lang="en-US" sz="1600" b="1" dirty="0">
                <a:latin typeface="Courier" pitchFamily="2" charset="0"/>
              </a:rPr>
              <a:t>)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Watch</a:t>
            </a:r>
            <a:r>
              <a:rPr lang="en-US" sz="1600" b="1" dirty="0">
                <a:latin typeface="Courier" pitchFamily="2" charset="0"/>
              </a:rPr>
              <a:t>() (…) {</a:t>
            </a:r>
          </a:p>
          <a:p>
            <a:r>
              <a:rPr lang="en-US" sz="1600" b="1" dirty="0">
                <a:latin typeface="Courier" pitchFamily="2" charset="0"/>
              </a:rPr>
              <a:t>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make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(</a:t>
            </a:r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chan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Entries)</a:t>
            </a:r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make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(</a:t>
            </a:r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chan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error</a:t>
            </a:r>
            <a:r>
              <a:rPr lang="en-US" sz="1600" b="1" dirty="0">
                <a:latin typeface="Courier" pitchFamily="2" charset="0"/>
              </a:rPr>
              <a:t>)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go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func</a:t>
            </a:r>
            <a:r>
              <a:rPr lang="en-US" sz="1600" b="1" dirty="0">
                <a:latin typeface="Courier" pitchFamily="2" charset="0"/>
              </a:rPr>
              <a:t>() {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 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entries, err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s.fetch</a:t>
            </a:r>
            <a:r>
              <a:rPr lang="en-US" sz="1600" b="1" dirty="0">
                <a:latin typeface="Courier" pitchFamily="2" charset="0"/>
              </a:rPr>
              <a:t>()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if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err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!=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nil </a:t>
            </a:r>
            <a:r>
              <a:rPr lang="en-US" sz="1600" b="1" dirty="0">
                <a:latin typeface="Courier" pitchFamily="2" charset="0"/>
              </a:rPr>
              <a:t>{</a:t>
            </a:r>
          </a:p>
          <a:p>
            <a:r>
              <a:rPr lang="en-US" sz="1600" b="1" dirty="0">
                <a:latin typeface="Courier" pitchFamily="2" charset="0"/>
              </a:rPr>
              <a:t>    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err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</a:t>
            </a:r>
            <a:r>
              <a:rPr lang="en-US" sz="1600" b="1" dirty="0">
                <a:latin typeface="Courier" pitchFamily="2" charset="0"/>
              </a:rPr>
              <a:t>}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else </a:t>
            </a:r>
            <a:r>
              <a:rPr lang="en-US" sz="1600" b="1" dirty="0">
                <a:latin typeface="Courier" pitchFamily="2" charset="0"/>
              </a:rPr>
              <a:t>{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entries</a:t>
            </a:r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    } …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</a:t>
            </a:r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  }()</a:t>
            </a:r>
          </a:p>
          <a:p>
            <a:r>
              <a:rPr lang="en-US" sz="1600" b="1" dirty="0">
                <a:latin typeface="Courier" pitchFamily="2" charset="0"/>
              </a:rPr>
              <a:t> 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return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latin typeface="Courier" pitchFamily="2" charset="0"/>
              </a:rPr>
              <a:t>,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endParaRPr lang="en-US" sz="1600" b="1" dirty="0">
              <a:solidFill>
                <a:srgbClr val="00A2E3"/>
              </a:solidFill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F932CB-1C18-3B44-B3B2-08AFDFC9C338}"/>
              </a:ext>
            </a:extLst>
          </p:cNvPr>
          <p:cNvSpPr txBox="1"/>
          <p:nvPr/>
        </p:nvSpPr>
        <p:spPr>
          <a:xfrm>
            <a:off x="183623" y="3482649"/>
            <a:ext cx="3860800" cy="3293209"/>
          </a:xfrm>
          <a:prstGeom prst="rect">
            <a:avLst/>
          </a:prstGeom>
          <a:noFill/>
          <a:ln w="25400">
            <a:noFil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func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parent</a:t>
            </a:r>
            <a:r>
              <a:rPr lang="en-US" sz="1600" b="1" dirty="0">
                <a:latin typeface="Courier" pitchFamily="2" charset="0"/>
              </a:rPr>
              <a:t>() {</a:t>
            </a:r>
          </a:p>
          <a:p>
            <a:r>
              <a:rPr lang="en-US" sz="1600" b="1" dirty="0">
                <a:latin typeface="Courier" pitchFamily="2" charset="0"/>
              </a:rPr>
              <a:t>  …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,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dis</a:t>
            </a:r>
            <a:r>
              <a:rPr lang="en-US" sz="1600" b="1" dirty="0" err="1">
                <a:latin typeface="Courier" pitchFamily="2" charset="0"/>
              </a:rPr>
              <a:t>.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Watch</a:t>
            </a:r>
            <a:r>
              <a:rPr lang="en-US" sz="1600" b="1" dirty="0">
                <a:latin typeface="Courier" pitchFamily="2" charset="0"/>
              </a:rPr>
              <a:t>()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select</a:t>
            </a:r>
            <a:r>
              <a:rPr lang="en-US" sz="1600" b="1" dirty="0">
                <a:latin typeface="Courier" pitchFamily="2" charset="0"/>
              </a:rPr>
              <a:t> {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sz="1600" b="1" dirty="0">
                <a:latin typeface="Courier" pitchFamily="2" charset="0"/>
              </a:rPr>
              <a:t> 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Fire</a:t>
            </a:r>
            <a:r>
              <a:rPr lang="en-US" sz="1600" b="1" dirty="0">
                <a:latin typeface="Courier" pitchFamily="2" charset="0"/>
              </a:rPr>
              <a:t>(1 *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T</a:t>
            </a:r>
            <a:r>
              <a:rPr lang="en-US" sz="1600" b="1" dirty="0" err="1">
                <a:latin typeface="Courier" pitchFamily="2" charset="0"/>
              </a:rPr>
              <a:t>.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Second</a:t>
            </a:r>
            <a:r>
              <a:rPr lang="en-US" sz="1600" b="1" dirty="0">
                <a:latin typeface="Courier" pitchFamily="2" charset="0"/>
              </a:rPr>
              <a:t>):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Log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>
                <a:solidFill>
                  <a:schemeClr val="accent2"/>
                </a:solidFill>
                <a:latin typeface="Courier" pitchFamily="2" charset="0"/>
              </a:rPr>
              <a:t>“Timeout!”</a:t>
            </a:r>
            <a:r>
              <a:rPr lang="en-US" sz="1600" b="1" dirty="0">
                <a:latin typeface="Courier" pitchFamily="2" charset="0"/>
              </a:rPr>
              <a:t>)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sz="1600" b="1" dirty="0"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sz="1600" b="1" dirty="0">
                <a:latin typeface="Courier" pitchFamily="2" charset="0"/>
              </a:rPr>
              <a:t> := 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latin typeface="Courier" pitchFamily="2" charset="0"/>
              </a:rPr>
              <a:t>:</a:t>
            </a:r>
          </a:p>
          <a:p>
            <a:r>
              <a:rPr lang="en-US" sz="1600" b="1" dirty="0">
                <a:latin typeface="Courier" pitchFamily="2" charset="0"/>
              </a:rPr>
              <a:t>    …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sz="1600" b="1" dirty="0"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sz="1600" b="1" dirty="0">
                <a:latin typeface="Courier" pitchFamily="2" charset="0"/>
              </a:rPr>
              <a:t> := 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latin typeface="Courier" pitchFamily="2" charset="0"/>
              </a:rPr>
              <a:t>: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Log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>
                <a:solidFill>
                  <a:schemeClr val="accent2"/>
                </a:solidFill>
                <a:latin typeface="Courier" pitchFamily="2" charset="0"/>
              </a:rPr>
              <a:t>“Error!”</a:t>
            </a:r>
            <a:r>
              <a:rPr lang="en-US" sz="1600" b="1" dirty="0">
                <a:latin typeface="Courier" pitchFamily="2" charset="0"/>
              </a:rPr>
              <a:t>)</a:t>
            </a:r>
          </a:p>
          <a:p>
            <a:r>
              <a:rPr lang="en-US" sz="1600" b="1" dirty="0">
                <a:latin typeface="Courier" pitchFamily="2" charset="0"/>
              </a:rPr>
              <a:t>  }</a:t>
            </a:r>
          </a:p>
          <a:p>
            <a:r>
              <a:rPr lang="en-US" sz="1600" b="1" dirty="0">
                <a:latin typeface="Courier" pitchFamily="2" charset="0"/>
              </a:rPr>
              <a:t> 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return</a:t>
            </a:r>
          </a:p>
          <a:p>
            <a:r>
              <a:rPr lang="en-US" sz="1600" b="1" dirty="0">
                <a:latin typeface="Courier" pitchFamily="2" charset="0"/>
              </a:rPr>
              <a:t>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649E40-4E9F-3949-9264-023B2AD3379A}"/>
              </a:ext>
            </a:extLst>
          </p:cNvPr>
          <p:cNvSpPr txBox="1"/>
          <p:nvPr/>
        </p:nvSpPr>
        <p:spPr>
          <a:xfrm>
            <a:off x="1329197" y="1251612"/>
            <a:ext cx="110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GoInfo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8495A0-86EC-1644-B9A7-6DFADF8673FA}"/>
              </a:ext>
            </a:extLst>
          </p:cNvPr>
          <p:cNvSpPr txBox="1"/>
          <p:nvPr/>
        </p:nvSpPr>
        <p:spPr>
          <a:xfrm>
            <a:off x="5383403" y="231342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64CD01-3554-A849-A36A-E65F25738906}"/>
              </a:ext>
            </a:extLst>
          </p:cNvPr>
          <p:cNvSpPr txBox="1"/>
          <p:nvPr/>
        </p:nvSpPr>
        <p:spPr>
          <a:xfrm>
            <a:off x="5383401" y="2668067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errCh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F02471-BF50-6040-B3C8-07104125E585}"/>
              </a:ext>
            </a:extLst>
          </p:cNvPr>
          <p:cNvSpPr txBox="1"/>
          <p:nvPr/>
        </p:nvSpPr>
        <p:spPr>
          <a:xfrm>
            <a:off x="649224" y="2668067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926A03-7931-3743-99D9-75C9F1B91E1F}"/>
              </a:ext>
            </a:extLst>
          </p:cNvPr>
          <p:cNvSpPr txBox="1"/>
          <p:nvPr/>
        </p:nvSpPr>
        <p:spPr>
          <a:xfrm>
            <a:off x="1819663" y="2668067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</a:t>
            </a:r>
            <a:r>
              <a:rPr lang="en-US" dirty="0"/>
              <a:t>  </a:t>
            </a:r>
            <a:r>
              <a:rPr lang="en-US" dirty="0" err="1"/>
              <a:t>errCh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B8951C-DABE-384B-A891-A93024A8B2EA}"/>
              </a:ext>
            </a:extLst>
          </p:cNvPr>
          <p:cNvSpPr txBox="1"/>
          <p:nvPr/>
        </p:nvSpPr>
        <p:spPr>
          <a:xfrm>
            <a:off x="7196792" y="2306281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0FDDB0-2275-7A4F-BAC0-D33074444DB2}"/>
              </a:ext>
            </a:extLst>
          </p:cNvPr>
          <p:cNvSpPr txBox="1"/>
          <p:nvPr/>
        </p:nvSpPr>
        <p:spPr>
          <a:xfrm>
            <a:off x="7196328" y="2679188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7283B5-22E8-794D-9A3B-AD351CE6F2DE}"/>
              </a:ext>
            </a:extLst>
          </p:cNvPr>
          <p:cNvSpPr/>
          <p:nvPr/>
        </p:nvSpPr>
        <p:spPr>
          <a:xfrm>
            <a:off x="5092908" y="5462142"/>
            <a:ext cx="2336959" cy="300040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0FCBDA-4B09-2946-B53A-C67E1789D730}"/>
              </a:ext>
            </a:extLst>
          </p:cNvPr>
          <p:cNvSpPr txBox="1"/>
          <p:nvPr/>
        </p:nvSpPr>
        <p:spPr>
          <a:xfrm>
            <a:off x="7044096" y="5994028"/>
            <a:ext cx="1558440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blocking bug!!</a:t>
            </a:r>
          </a:p>
        </p:txBody>
      </p:sp>
      <p:sp>
        <p:nvSpPr>
          <p:cNvPr id="31" name="Rectangular Callout 30">
            <a:extLst>
              <a:ext uri="{FF2B5EF4-FFF2-40B4-BE49-F238E27FC236}">
                <a16:creationId xmlns:a16="http://schemas.microsoft.com/office/drawing/2014/main" id="{C5E5EB4E-B562-8048-8260-267DB06EE289}"/>
              </a:ext>
            </a:extLst>
          </p:cNvPr>
          <p:cNvSpPr/>
          <p:nvPr/>
        </p:nvSpPr>
        <p:spPr>
          <a:xfrm>
            <a:off x="7048004" y="5994028"/>
            <a:ext cx="1554480" cy="365760"/>
          </a:xfrm>
          <a:prstGeom prst="wedgeRectCallout">
            <a:avLst>
              <a:gd name="adj1" fmla="val -40135"/>
              <a:gd name="adj2" fmla="val -105469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24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85"/>
    </mc:Choice>
    <mc:Fallback xmlns="">
      <p:transition spd="slow" advTm="10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10">
            <a:extLst>
              <a:ext uri="{FF2B5EF4-FFF2-40B4-BE49-F238E27FC236}">
                <a16:creationId xmlns:a16="http://schemas.microsoft.com/office/drawing/2014/main" id="{5426A5EC-9A11-4C09-98ED-BAE8E4852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143147" y="167871"/>
            <a:ext cx="8857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Outline</a:t>
            </a: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432F1A9B-B9DA-4806-AF81-F6EEF7A0BAEA}"/>
              </a:ext>
            </a:extLst>
          </p:cNvPr>
          <p:cNvSpPr txBox="1">
            <a:spLocks/>
          </p:cNvSpPr>
          <p:nvPr/>
        </p:nvSpPr>
        <p:spPr bwMode="auto">
          <a:xfrm>
            <a:off x="457204" y="1298454"/>
            <a:ext cx="8398933" cy="474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Reordering Concurrent Messages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Favoring Propitious Orders</a:t>
            </a:r>
          </a:p>
          <a:p>
            <a:r>
              <a:rPr lang="en-US" altLang="zh-CN" dirty="0"/>
              <a:t>Capturing Triggered Concurrency Bugs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Implementation and Evaluation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860DDE7-F56E-264C-AD6D-B97F5618247A}"/>
              </a:ext>
            </a:extLst>
          </p:cNvPr>
          <p:cNvSpPr txBox="1">
            <a:spLocks/>
          </p:cNvSpPr>
          <p:nvPr/>
        </p:nvSpPr>
        <p:spPr bwMode="auto">
          <a:xfrm>
            <a:off x="457200" y="1298448"/>
            <a:ext cx="8398933" cy="474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Reordering Concurrent Messages</a:t>
            </a:r>
          </a:p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Favoring Propitious Orders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Capturing Triggered Concurrency Bugs</a:t>
            </a:r>
          </a:p>
          <a:p>
            <a:r>
              <a:rPr lang="en-US" altLang="zh-CN" dirty="0"/>
              <a:t>Implementation and Evaluation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411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8"/>
    </mc:Choice>
    <mc:Fallback xmlns="">
      <p:transition spd="slow" advTm="4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0">
            <a:extLst>
              <a:ext uri="{FF2B5EF4-FFF2-40B4-BE49-F238E27FC236}">
                <a16:creationId xmlns:a16="http://schemas.microsoft.com/office/drawing/2014/main" id="{53087A3B-A046-47AB-A2E9-3B6CE13C3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4DA0C0FF-2231-AF47-92F9-7FC833CE2606}"/>
              </a:ext>
            </a:extLst>
          </p:cNvPr>
          <p:cNvSpPr txBox="1"/>
          <p:nvPr/>
        </p:nvSpPr>
        <p:spPr>
          <a:xfrm>
            <a:off x="285749" y="164592"/>
            <a:ext cx="8576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Implementation &amp; Evaluation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4ADBF14F-C7AF-624E-BCA7-53BE16A33BFC}"/>
              </a:ext>
            </a:extLst>
          </p:cNvPr>
          <p:cNvSpPr txBox="1">
            <a:spLocks/>
          </p:cNvSpPr>
          <p:nvPr/>
        </p:nvSpPr>
        <p:spPr bwMode="auto">
          <a:xfrm>
            <a:off x="457201" y="1298444"/>
            <a:ext cx="8247888" cy="50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/>
              <a:t>Implementing </a:t>
            </a:r>
            <a:r>
              <a:rPr lang="en-US" altLang="zh-CN" dirty="0" err="1"/>
              <a:t>GFuzz</a:t>
            </a:r>
            <a:r>
              <a:rPr lang="en-US" altLang="zh-CN" dirty="0"/>
              <a:t> using Go-1.16 </a:t>
            </a:r>
          </a:p>
          <a:p>
            <a:pPr lvl="1"/>
            <a:r>
              <a:rPr lang="en-US" altLang="zh-CN" dirty="0"/>
              <a:t>Leveraging the SSA and AST packages</a:t>
            </a:r>
          </a:p>
          <a:p>
            <a:pPr lvl="1"/>
            <a:r>
              <a:rPr lang="en-US" altLang="zh-CN" dirty="0"/>
              <a:t>Modifying the Go runtime </a:t>
            </a:r>
          </a:p>
          <a:p>
            <a:r>
              <a:rPr lang="en-US" altLang="zh-CN" dirty="0"/>
              <a:t>Applying to the recent versions of 7 Go apps</a:t>
            </a:r>
          </a:p>
        </p:txBody>
      </p:sp>
      <p:graphicFrame>
        <p:nvGraphicFramePr>
          <p:cNvPr id="12" name="Table 9">
            <a:extLst>
              <a:ext uri="{FF2B5EF4-FFF2-40B4-BE49-F238E27FC236}">
                <a16:creationId xmlns:a16="http://schemas.microsoft.com/office/drawing/2014/main" id="{6ADE50D3-4296-064A-BFDD-5947B0059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890998"/>
              </p:ext>
            </p:extLst>
          </p:nvPr>
        </p:nvGraphicFramePr>
        <p:xfrm>
          <a:off x="1524000" y="374904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421091593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7416299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3058545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91903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045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Kubernetes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3453K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1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204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Prometheus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1186K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789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Etcd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181K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804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Go-Ethereum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423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TiDB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485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gRPC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56611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A31E80C0-00B6-5D45-A6B6-2CA13FF171EF}"/>
              </a:ext>
            </a:extLst>
          </p:cNvPr>
          <p:cNvSpPr/>
          <p:nvPr/>
        </p:nvSpPr>
        <p:spPr>
          <a:xfrm>
            <a:off x="3364992" y="3666744"/>
            <a:ext cx="896112" cy="3108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C68B59-2847-1548-8DF6-FB46221AC094}"/>
              </a:ext>
            </a:extLst>
          </p:cNvPr>
          <p:cNvSpPr/>
          <p:nvPr/>
        </p:nvSpPr>
        <p:spPr>
          <a:xfrm>
            <a:off x="4882898" y="3666744"/>
            <a:ext cx="896112" cy="3108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29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13"/>
    </mc:Choice>
    <mc:Fallback xmlns="">
      <p:transition spd="slow" advTm="41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6CA458AD-4A94-D740-9D27-DD46902EFB31}"/>
              </a:ext>
            </a:extLst>
          </p:cNvPr>
          <p:cNvSpPr txBox="1">
            <a:spLocks/>
          </p:cNvSpPr>
          <p:nvPr/>
        </p:nvSpPr>
        <p:spPr bwMode="auto">
          <a:xfrm>
            <a:off x="457201" y="1298444"/>
            <a:ext cx="8247888" cy="50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/>
              <a:t>184 previously unknown bugs</a:t>
            </a:r>
          </a:p>
        </p:txBody>
      </p:sp>
      <p:sp>
        <p:nvSpPr>
          <p:cNvPr id="7" name="矩形 10">
            <a:extLst>
              <a:ext uri="{FF2B5EF4-FFF2-40B4-BE49-F238E27FC236}">
                <a16:creationId xmlns:a16="http://schemas.microsoft.com/office/drawing/2014/main" id="{53087A3B-A046-47AB-A2E9-3B6CE13C3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4DA0C0FF-2231-AF47-92F9-7FC833CE2606}"/>
              </a:ext>
            </a:extLst>
          </p:cNvPr>
          <p:cNvSpPr txBox="1"/>
          <p:nvPr/>
        </p:nvSpPr>
        <p:spPr>
          <a:xfrm>
            <a:off x="285749" y="164592"/>
            <a:ext cx="8576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Effectiveness of Bug Detection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308290E-C340-5641-B2C8-06AA6C392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301561"/>
              </p:ext>
            </p:extLst>
          </p:nvPr>
        </p:nvGraphicFramePr>
        <p:xfrm>
          <a:off x="1524001" y="3749040"/>
          <a:ext cx="630326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943">
                  <a:extLst>
                    <a:ext uri="{9D8B030D-6E8A-4147-A177-3AD203B41FA5}">
                      <a16:colId xmlns:a16="http://schemas.microsoft.com/office/drawing/2014/main" val="4210915930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87416299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130585453"/>
                    </a:ext>
                  </a:extLst>
                </a:gridCol>
                <a:gridCol w="969264">
                  <a:extLst>
                    <a:ext uri="{9D8B030D-6E8A-4147-A177-3AD203B41FA5}">
                      <a16:colId xmlns:a16="http://schemas.microsoft.com/office/drawing/2014/main" val="19919037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96345134"/>
                    </a:ext>
                  </a:extLst>
                </a:gridCol>
                <a:gridCol w="896113">
                  <a:extLst>
                    <a:ext uri="{9D8B030D-6E8A-4147-A177-3AD203B41FA5}">
                      <a16:colId xmlns:a16="http://schemas.microsoft.com/office/drawing/2014/main" val="815178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chan</a:t>
                      </a:r>
                      <a:r>
                        <a:rPr lang="en-US" baseline="-25000" dirty="0" err="1"/>
                        <a:t>b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select</a:t>
                      </a:r>
                      <a:r>
                        <a:rPr lang="en-US" baseline="-25000" dirty="0" err="1"/>
                        <a:t>b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range</a:t>
                      </a:r>
                      <a:r>
                        <a:rPr lang="en-US" baseline="-25000" dirty="0" err="1"/>
                        <a:t>b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NBK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045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Kubernetes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1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204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Prometheus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789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Etcd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804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Go-Ethereum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423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TiDB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485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gRPC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5661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C5031A3-DEF9-7142-B7CD-4A9C1604BB2C}"/>
              </a:ext>
            </a:extLst>
          </p:cNvPr>
          <p:cNvSpPr/>
          <p:nvPr/>
        </p:nvSpPr>
        <p:spPr>
          <a:xfrm>
            <a:off x="6922009" y="3666744"/>
            <a:ext cx="896112" cy="3108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4"/>
    </mc:Choice>
    <mc:Fallback xmlns="">
      <p:transition spd="slow" advTm="5794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6CA458AD-4A94-D740-9D27-DD46902EFB31}"/>
              </a:ext>
            </a:extLst>
          </p:cNvPr>
          <p:cNvSpPr txBox="1">
            <a:spLocks/>
          </p:cNvSpPr>
          <p:nvPr/>
        </p:nvSpPr>
        <p:spPr bwMode="auto">
          <a:xfrm>
            <a:off x="457202" y="1298444"/>
            <a:ext cx="8247888" cy="50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/>
              <a:t>184 previously unknown bugs</a:t>
            </a:r>
          </a:p>
          <a:p>
            <a:pPr lvl="1"/>
            <a:r>
              <a:rPr lang="en-US" altLang="zh-CN" dirty="0"/>
              <a:t>170 blocking bugs</a:t>
            </a:r>
          </a:p>
        </p:txBody>
      </p:sp>
      <p:sp>
        <p:nvSpPr>
          <p:cNvPr id="7" name="矩形 10">
            <a:extLst>
              <a:ext uri="{FF2B5EF4-FFF2-40B4-BE49-F238E27FC236}">
                <a16:creationId xmlns:a16="http://schemas.microsoft.com/office/drawing/2014/main" id="{53087A3B-A046-47AB-A2E9-3B6CE13C3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4DA0C0FF-2231-AF47-92F9-7FC833CE2606}"/>
              </a:ext>
            </a:extLst>
          </p:cNvPr>
          <p:cNvSpPr txBox="1"/>
          <p:nvPr/>
        </p:nvSpPr>
        <p:spPr>
          <a:xfrm>
            <a:off x="285750" y="164592"/>
            <a:ext cx="8576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Effectiveness of Bug Detection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AAA0917E-69AB-E24D-9777-BD6D6BAB3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500489"/>
              </p:ext>
            </p:extLst>
          </p:nvPr>
        </p:nvGraphicFramePr>
        <p:xfrm>
          <a:off x="1524001" y="3749040"/>
          <a:ext cx="630326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943">
                  <a:extLst>
                    <a:ext uri="{9D8B030D-6E8A-4147-A177-3AD203B41FA5}">
                      <a16:colId xmlns:a16="http://schemas.microsoft.com/office/drawing/2014/main" val="4210915930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87416299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130585453"/>
                    </a:ext>
                  </a:extLst>
                </a:gridCol>
                <a:gridCol w="969264">
                  <a:extLst>
                    <a:ext uri="{9D8B030D-6E8A-4147-A177-3AD203B41FA5}">
                      <a16:colId xmlns:a16="http://schemas.microsoft.com/office/drawing/2014/main" val="19919037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96345134"/>
                    </a:ext>
                  </a:extLst>
                </a:gridCol>
                <a:gridCol w="896113">
                  <a:extLst>
                    <a:ext uri="{9D8B030D-6E8A-4147-A177-3AD203B41FA5}">
                      <a16:colId xmlns:a16="http://schemas.microsoft.com/office/drawing/2014/main" val="815178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chan</a:t>
                      </a:r>
                      <a:r>
                        <a:rPr lang="en-US" baseline="-25000" dirty="0" err="1"/>
                        <a:t>b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select</a:t>
                      </a:r>
                      <a:r>
                        <a:rPr lang="en-US" baseline="-25000" dirty="0" err="1"/>
                        <a:t>b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range</a:t>
                      </a:r>
                      <a:r>
                        <a:rPr lang="en-US" baseline="-25000" dirty="0" err="1"/>
                        <a:t>b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NBK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045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Kubernetes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1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204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Prometheus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789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Etcd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804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Go-Ethereum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423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TiDB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485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gRPC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5661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1D64300-E2D6-1B41-9D27-CD90A3EC88F5}"/>
              </a:ext>
            </a:extLst>
          </p:cNvPr>
          <p:cNvSpPr/>
          <p:nvPr/>
        </p:nvSpPr>
        <p:spPr>
          <a:xfrm>
            <a:off x="3118103" y="3666744"/>
            <a:ext cx="2935224" cy="3108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3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55"/>
    </mc:Choice>
    <mc:Fallback xmlns="">
      <p:transition spd="slow" advTm="13855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6CA458AD-4A94-D740-9D27-DD46902EFB31}"/>
              </a:ext>
            </a:extLst>
          </p:cNvPr>
          <p:cNvSpPr txBox="1">
            <a:spLocks/>
          </p:cNvSpPr>
          <p:nvPr/>
        </p:nvSpPr>
        <p:spPr bwMode="auto">
          <a:xfrm>
            <a:off x="457201" y="1298448"/>
            <a:ext cx="8247888" cy="50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/>
              <a:t>184 previously unknown bugs</a:t>
            </a:r>
          </a:p>
          <a:p>
            <a:pPr lvl="1"/>
            <a:r>
              <a:rPr lang="en-US" altLang="zh-CN" dirty="0"/>
              <a:t>170 blocking bugs</a:t>
            </a:r>
          </a:p>
        </p:txBody>
      </p:sp>
      <p:sp>
        <p:nvSpPr>
          <p:cNvPr id="7" name="矩形 10">
            <a:extLst>
              <a:ext uri="{FF2B5EF4-FFF2-40B4-BE49-F238E27FC236}">
                <a16:creationId xmlns:a16="http://schemas.microsoft.com/office/drawing/2014/main" id="{53087A3B-A046-47AB-A2E9-3B6CE13C3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4DA0C0FF-2231-AF47-92F9-7FC833CE2606}"/>
              </a:ext>
            </a:extLst>
          </p:cNvPr>
          <p:cNvSpPr txBox="1"/>
          <p:nvPr/>
        </p:nvSpPr>
        <p:spPr>
          <a:xfrm>
            <a:off x="285749" y="164596"/>
            <a:ext cx="8576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Effectiveness of Bug Detection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655174E-A6F3-2C44-BC4A-C1FBB34EBA23}"/>
              </a:ext>
            </a:extLst>
          </p:cNvPr>
          <p:cNvGraphicFramePr>
            <a:graphicFrameLocks noGrp="1"/>
          </p:cNvGraphicFramePr>
          <p:nvPr/>
        </p:nvGraphicFramePr>
        <p:xfrm>
          <a:off x="1524001" y="3749040"/>
          <a:ext cx="630326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943">
                  <a:extLst>
                    <a:ext uri="{9D8B030D-6E8A-4147-A177-3AD203B41FA5}">
                      <a16:colId xmlns:a16="http://schemas.microsoft.com/office/drawing/2014/main" val="4210915930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87416299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130585453"/>
                    </a:ext>
                  </a:extLst>
                </a:gridCol>
                <a:gridCol w="969264">
                  <a:extLst>
                    <a:ext uri="{9D8B030D-6E8A-4147-A177-3AD203B41FA5}">
                      <a16:colId xmlns:a16="http://schemas.microsoft.com/office/drawing/2014/main" val="19919037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96345134"/>
                    </a:ext>
                  </a:extLst>
                </a:gridCol>
                <a:gridCol w="896113">
                  <a:extLst>
                    <a:ext uri="{9D8B030D-6E8A-4147-A177-3AD203B41FA5}">
                      <a16:colId xmlns:a16="http://schemas.microsoft.com/office/drawing/2014/main" val="815178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chan</a:t>
                      </a:r>
                      <a:r>
                        <a:rPr lang="en-US" baseline="-25000" dirty="0" err="1"/>
                        <a:t>b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select</a:t>
                      </a:r>
                      <a:r>
                        <a:rPr lang="en-US" baseline="-25000" dirty="0" err="1"/>
                        <a:t>b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range</a:t>
                      </a:r>
                      <a:r>
                        <a:rPr lang="en-US" baseline="-25000" dirty="0" err="1"/>
                        <a:t>b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NBK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045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Kubernetes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1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204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Prometheus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789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Etcd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804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Go-Ethereum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423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TiDB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485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gRPC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5661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71291EB-3592-AF41-BDDE-F062AEFE862C}"/>
              </a:ext>
            </a:extLst>
          </p:cNvPr>
          <p:cNvSpPr/>
          <p:nvPr/>
        </p:nvSpPr>
        <p:spPr>
          <a:xfrm>
            <a:off x="3118103" y="3666744"/>
            <a:ext cx="818897" cy="3108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3D764B-304F-1B49-A129-7FBA7F700D6D}"/>
              </a:ext>
            </a:extLst>
          </p:cNvPr>
          <p:cNvSpPr txBox="1"/>
          <p:nvPr/>
        </p:nvSpPr>
        <p:spPr>
          <a:xfrm>
            <a:off x="2429298" y="2483561"/>
            <a:ext cx="1377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wait for one channel operation 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A3B4A7DC-50DE-974C-A197-D167AE6D4261}"/>
              </a:ext>
            </a:extLst>
          </p:cNvPr>
          <p:cNvSpPr/>
          <p:nvPr/>
        </p:nvSpPr>
        <p:spPr>
          <a:xfrm>
            <a:off x="2432304" y="2487168"/>
            <a:ext cx="1380744" cy="923544"/>
          </a:xfrm>
          <a:prstGeom prst="wedgeRectCallout">
            <a:avLst>
              <a:gd name="adj1" fmla="val 13050"/>
              <a:gd name="adj2" fmla="val 7516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1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0"/>
    </mc:Choice>
    <mc:Fallback xmlns="">
      <p:transition spd="slow" advTm="576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0">
            <a:extLst>
              <a:ext uri="{FF2B5EF4-FFF2-40B4-BE49-F238E27FC236}">
                <a16:creationId xmlns:a16="http://schemas.microsoft.com/office/drawing/2014/main" id="{C1B6610C-DCB7-472F-846F-7A291868D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0" y="19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 Concurrency Bug in Docker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FB7864-F99E-D246-8326-CBEA12DC5D11}"/>
              </a:ext>
            </a:extLst>
          </p:cNvPr>
          <p:cNvSpPr txBox="1"/>
          <p:nvPr/>
        </p:nvSpPr>
        <p:spPr>
          <a:xfrm>
            <a:off x="254000" y="2666888"/>
            <a:ext cx="3860800" cy="3293209"/>
          </a:xfrm>
          <a:prstGeom prst="rect">
            <a:avLst/>
          </a:prstGeom>
          <a:noFill/>
          <a:ln w="25400">
            <a:noFil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func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parent</a:t>
            </a:r>
            <a:r>
              <a:rPr lang="en-US" sz="1600" b="1" dirty="0">
                <a:latin typeface="Courier" pitchFamily="2" charset="0"/>
              </a:rPr>
              <a:t>() {</a:t>
            </a:r>
          </a:p>
          <a:p>
            <a:r>
              <a:rPr lang="en-US" sz="1600" b="1" dirty="0">
                <a:latin typeface="Courier" pitchFamily="2" charset="0"/>
              </a:rPr>
              <a:t>  …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,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dis</a:t>
            </a:r>
            <a:r>
              <a:rPr lang="en-US" sz="1600" b="1" dirty="0" err="1">
                <a:latin typeface="Courier" pitchFamily="2" charset="0"/>
              </a:rPr>
              <a:t>.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Watch</a:t>
            </a:r>
            <a:r>
              <a:rPr lang="en-US" sz="1600" b="1" dirty="0">
                <a:latin typeface="Courier" pitchFamily="2" charset="0"/>
              </a:rPr>
              <a:t>()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select</a:t>
            </a:r>
            <a:r>
              <a:rPr lang="en-US" sz="1600" b="1" dirty="0">
                <a:latin typeface="Courier" pitchFamily="2" charset="0"/>
              </a:rPr>
              <a:t> {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sz="1600" b="1" dirty="0">
                <a:latin typeface="Courier" pitchFamily="2" charset="0"/>
              </a:rPr>
              <a:t> 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Fire</a:t>
            </a:r>
            <a:r>
              <a:rPr lang="en-US" sz="1600" b="1" dirty="0">
                <a:latin typeface="Courier" pitchFamily="2" charset="0"/>
              </a:rPr>
              <a:t>(1 *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T</a:t>
            </a:r>
            <a:r>
              <a:rPr lang="en-US" sz="1600" b="1" dirty="0" err="1">
                <a:latin typeface="Courier" pitchFamily="2" charset="0"/>
              </a:rPr>
              <a:t>.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Second</a:t>
            </a:r>
            <a:r>
              <a:rPr lang="en-US" sz="1600" b="1" dirty="0">
                <a:latin typeface="Courier" pitchFamily="2" charset="0"/>
              </a:rPr>
              <a:t>):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Log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>
                <a:solidFill>
                  <a:schemeClr val="accent2"/>
                </a:solidFill>
                <a:latin typeface="Courier" pitchFamily="2" charset="0"/>
              </a:rPr>
              <a:t>“Timeout!”</a:t>
            </a:r>
            <a:r>
              <a:rPr lang="en-US" sz="1600" b="1" dirty="0">
                <a:latin typeface="Courier" pitchFamily="2" charset="0"/>
              </a:rPr>
              <a:t>)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sz="1600" b="1" dirty="0"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sz="1600" b="1" dirty="0">
                <a:latin typeface="Courier" pitchFamily="2" charset="0"/>
              </a:rPr>
              <a:t> := 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latin typeface="Courier" pitchFamily="2" charset="0"/>
              </a:rPr>
              <a:t>:</a:t>
            </a:r>
          </a:p>
          <a:p>
            <a:r>
              <a:rPr lang="en-US" sz="1600" b="1" dirty="0">
                <a:latin typeface="Courier" pitchFamily="2" charset="0"/>
              </a:rPr>
              <a:t>    …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sz="1600" b="1" dirty="0"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sz="1600" b="1" dirty="0">
                <a:latin typeface="Courier" pitchFamily="2" charset="0"/>
              </a:rPr>
              <a:t> := 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latin typeface="Courier" pitchFamily="2" charset="0"/>
              </a:rPr>
              <a:t>: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Log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>
                <a:solidFill>
                  <a:schemeClr val="accent2"/>
                </a:solidFill>
                <a:latin typeface="Courier" pitchFamily="2" charset="0"/>
              </a:rPr>
              <a:t>“Error!”</a:t>
            </a:r>
            <a:r>
              <a:rPr lang="en-US" sz="1600" b="1" dirty="0">
                <a:latin typeface="Courier" pitchFamily="2" charset="0"/>
              </a:rPr>
              <a:t>)</a:t>
            </a:r>
          </a:p>
          <a:p>
            <a:r>
              <a:rPr lang="en-US" sz="1600" b="1" dirty="0">
                <a:latin typeface="Courier" pitchFamily="2" charset="0"/>
              </a:rPr>
              <a:t>  }</a:t>
            </a:r>
          </a:p>
          <a:p>
            <a:r>
              <a:rPr lang="en-US" sz="1600" b="1" dirty="0">
                <a:latin typeface="Courier" pitchFamily="2" charset="0"/>
              </a:rPr>
              <a:t> 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return</a:t>
            </a:r>
          </a:p>
          <a:p>
            <a:r>
              <a:rPr lang="en-US" sz="1600" b="1" dirty="0">
                <a:latin typeface="Courier" pitchFamily="2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8CB2EE-E5D0-3747-9215-4022E1C56563}"/>
              </a:ext>
            </a:extLst>
          </p:cNvPr>
          <p:cNvSpPr txBox="1"/>
          <p:nvPr/>
        </p:nvSpPr>
        <p:spPr>
          <a:xfrm>
            <a:off x="4787905" y="2664935"/>
            <a:ext cx="4102101" cy="3293209"/>
          </a:xfrm>
          <a:prstGeom prst="rect">
            <a:avLst/>
          </a:prstGeom>
          <a:noFill/>
          <a:ln w="25400">
            <a:noFil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func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s</a:t>
            </a:r>
            <a:r>
              <a:rPr lang="en-US" sz="1600" b="1" dirty="0">
                <a:latin typeface="Courier" pitchFamily="2" charset="0"/>
              </a:rPr>
              <a:t> *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Discover</a:t>
            </a:r>
            <a:r>
              <a:rPr lang="en-US" sz="1600" b="1" dirty="0">
                <a:latin typeface="Courier" pitchFamily="2" charset="0"/>
              </a:rPr>
              <a:t>)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Watch</a:t>
            </a:r>
            <a:r>
              <a:rPr lang="en-US" sz="1600" b="1" dirty="0">
                <a:latin typeface="Courier" pitchFamily="2" charset="0"/>
              </a:rPr>
              <a:t>() (…) {</a:t>
            </a:r>
          </a:p>
          <a:p>
            <a:r>
              <a:rPr lang="en-US" sz="1600" b="1" dirty="0">
                <a:latin typeface="Courier" pitchFamily="2" charset="0"/>
              </a:rPr>
              <a:t>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make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(</a:t>
            </a:r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chan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Entries)</a:t>
            </a:r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make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(</a:t>
            </a:r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chan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error</a:t>
            </a:r>
            <a:r>
              <a:rPr lang="en-US" sz="1600" b="1" dirty="0">
                <a:latin typeface="Courier" pitchFamily="2" charset="0"/>
              </a:rPr>
              <a:t>)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go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func</a:t>
            </a:r>
            <a:r>
              <a:rPr lang="en-US" sz="1600" b="1" dirty="0">
                <a:latin typeface="Courier" pitchFamily="2" charset="0"/>
              </a:rPr>
              <a:t>() {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 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entries, err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s.fetch</a:t>
            </a:r>
            <a:r>
              <a:rPr lang="en-US" sz="1600" b="1" dirty="0">
                <a:latin typeface="Courier" pitchFamily="2" charset="0"/>
              </a:rPr>
              <a:t>()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if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err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!=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nil </a:t>
            </a:r>
            <a:r>
              <a:rPr lang="en-US" sz="1600" b="1" dirty="0">
                <a:latin typeface="Courier" pitchFamily="2" charset="0"/>
              </a:rPr>
              <a:t>{</a:t>
            </a:r>
          </a:p>
          <a:p>
            <a:r>
              <a:rPr lang="en-US" sz="1600" b="1" dirty="0">
                <a:latin typeface="Courier" pitchFamily="2" charset="0"/>
              </a:rPr>
              <a:t>    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err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</a:t>
            </a:r>
            <a:r>
              <a:rPr lang="en-US" sz="1600" b="1" dirty="0">
                <a:latin typeface="Courier" pitchFamily="2" charset="0"/>
              </a:rPr>
              <a:t>}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else </a:t>
            </a:r>
            <a:r>
              <a:rPr lang="en-US" sz="1600" b="1" dirty="0">
                <a:latin typeface="Courier" pitchFamily="2" charset="0"/>
              </a:rPr>
              <a:t>{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entries</a:t>
            </a:r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    } …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</a:t>
            </a:r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  }()</a:t>
            </a:r>
          </a:p>
          <a:p>
            <a:r>
              <a:rPr lang="en-US" sz="1600" b="1" dirty="0">
                <a:latin typeface="Courier" pitchFamily="2" charset="0"/>
              </a:rPr>
              <a:t> 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return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latin typeface="Courier" pitchFamily="2" charset="0"/>
              </a:rPr>
              <a:t>,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endParaRPr lang="en-US" sz="1600" b="1" dirty="0">
              <a:solidFill>
                <a:srgbClr val="00A2E3"/>
              </a:solidFill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}</a:t>
            </a:r>
          </a:p>
        </p:txBody>
      </p:sp>
      <p:sp>
        <p:nvSpPr>
          <p:cNvPr id="7" name="矩形 1">
            <a:extLst>
              <a:ext uri="{FF2B5EF4-FFF2-40B4-BE49-F238E27FC236}">
                <a16:creationId xmlns:a16="http://schemas.microsoft.com/office/drawing/2014/main" id="{9F6C224B-419D-AE41-BB34-D82112211768}"/>
              </a:ext>
            </a:extLst>
          </p:cNvPr>
          <p:cNvSpPr/>
          <p:nvPr/>
        </p:nvSpPr>
        <p:spPr>
          <a:xfrm>
            <a:off x="717880" y="1802654"/>
            <a:ext cx="2499885" cy="340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Parent Goroutine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12C3A8-34B9-D943-B4BB-A92AA76AF0DE}"/>
              </a:ext>
            </a:extLst>
          </p:cNvPr>
          <p:cNvSpPr/>
          <p:nvPr/>
        </p:nvSpPr>
        <p:spPr>
          <a:xfrm>
            <a:off x="2129848" y="3161651"/>
            <a:ext cx="1426152" cy="331728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263047-A5A6-A948-A4C3-64857A7B09CD}"/>
              </a:ext>
            </a:extLst>
          </p:cNvPr>
          <p:cNvSpPr/>
          <p:nvPr/>
        </p:nvSpPr>
        <p:spPr>
          <a:xfrm>
            <a:off x="5016503" y="2958891"/>
            <a:ext cx="3263900" cy="5080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B19E68-1AF6-B04B-93BA-9865B8961EFC}"/>
              </a:ext>
            </a:extLst>
          </p:cNvPr>
          <p:cNvSpPr/>
          <p:nvPr/>
        </p:nvSpPr>
        <p:spPr>
          <a:xfrm>
            <a:off x="5016507" y="5421935"/>
            <a:ext cx="2245537" cy="280156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8FDCB5-5917-024D-854B-8B08D682D22C}"/>
              </a:ext>
            </a:extLst>
          </p:cNvPr>
          <p:cNvSpPr/>
          <p:nvPr/>
        </p:nvSpPr>
        <p:spPr>
          <a:xfrm>
            <a:off x="524245" y="3185667"/>
            <a:ext cx="1262027" cy="280156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120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88"/>
    </mc:Choice>
    <mc:Fallback xmlns="">
      <p:transition spd="slow" advTm="12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0">
            <a:extLst>
              <a:ext uri="{FF2B5EF4-FFF2-40B4-BE49-F238E27FC236}">
                <a16:creationId xmlns:a16="http://schemas.microsoft.com/office/drawing/2014/main" id="{53087A3B-A046-47AB-A2E9-3B6CE13C3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314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C022204-E9AC-5045-A031-F69AD464D81F}"/>
              </a:ext>
            </a:extLst>
          </p:cNvPr>
          <p:cNvGraphicFramePr>
            <a:graphicFrameLocks noGrp="1"/>
          </p:cNvGraphicFramePr>
          <p:nvPr/>
        </p:nvGraphicFramePr>
        <p:xfrm>
          <a:off x="1524001" y="3749040"/>
          <a:ext cx="630326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943">
                  <a:extLst>
                    <a:ext uri="{9D8B030D-6E8A-4147-A177-3AD203B41FA5}">
                      <a16:colId xmlns:a16="http://schemas.microsoft.com/office/drawing/2014/main" val="4210915930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87416299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130585453"/>
                    </a:ext>
                  </a:extLst>
                </a:gridCol>
                <a:gridCol w="969264">
                  <a:extLst>
                    <a:ext uri="{9D8B030D-6E8A-4147-A177-3AD203B41FA5}">
                      <a16:colId xmlns:a16="http://schemas.microsoft.com/office/drawing/2014/main" val="19919037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96345134"/>
                    </a:ext>
                  </a:extLst>
                </a:gridCol>
                <a:gridCol w="896113">
                  <a:extLst>
                    <a:ext uri="{9D8B030D-6E8A-4147-A177-3AD203B41FA5}">
                      <a16:colId xmlns:a16="http://schemas.microsoft.com/office/drawing/2014/main" val="815178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chan</a:t>
                      </a:r>
                      <a:r>
                        <a:rPr lang="en-US" baseline="-25000" dirty="0" err="1"/>
                        <a:t>b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select</a:t>
                      </a:r>
                      <a:r>
                        <a:rPr lang="en-US" baseline="-25000" dirty="0" err="1"/>
                        <a:t>b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range</a:t>
                      </a:r>
                      <a:r>
                        <a:rPr lang="en-US" baseline="-25000" dirty="0" err="1"/>
                        <a:t>b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NBK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045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Kubernetes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1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204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Prometheus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789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Etcd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804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Go-Ethereum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423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TiDB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485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gRPC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5661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35F8E36-DBE6-884A-A98A-B0438F93D301}"/>
              </a:ext>
            </a:extLst>
          </p:cNvPr>
          <p:cNvSpPr/>
          <p:nvPr/>
        </p:nvSpPr>
        <p:spPr>
          <a:xfrm>
            <a:off x="4085666" y="3677920"/>
            <a:ext cx="818897" cy="3108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B77733-6529-E348-9643-D6D61A75A016}"/>
              </a:ext>
            </a:extLst>
          </p:cNvPr>
          <p:cNvSpPr txBox="1"/>
          <p:nvPr/>
        </p:nvSpPr>
        <p:spPr>
          <a:xfrm>
            <a:off x="3524772" y="2593368"/>
            <a:ext cx="194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wait for multiple channel operation 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4DB231F9-BEF7-254C-80D6-697368508BAA}"/>
              </a:ext>
            </a:extLst>
          </p:cNvPr>
          <p:cNvSpPr/>
          <p:nvPr/>
        </p:nvSpPr>
        <p:spPr>
          <a:xfrm>
            <a:off x="3520440" y="2596896"/>
            <a:ext cx="1938528" cy="649224"/>
          </a:xfrm>
          <a:prstGeom prst="wedgeRectCallout">
            <a:avLst>
              <a:gd name="adj1" fmla="val 5371"/>
              <a:gd name="adj2" fmla="val 11283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">
            <a:extLst>
              <a:ext uri="{FF2B5EF4-FFF2-40B4-BE49-F238E27FC236}">
                <a16:creationId xmlns:a16="http://schemas.microsoft.com/office/drawing/2014/main" id="{B3354391-54FA-0A4C-A26D-C4E87561CE5A}"/>
              </a:ext>
            </a:extLst>
          </p:cNvPr>
          <p:cNvSpPr txBox="1"/>
          <p:nvPr/>
        </p:nvSpPr>
        <p:spPr>
          <a:xfrm>
            <a:off x="285749" y="164596"/>
            <a:ext cx="8576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Effectiveness of Bug Detection</a:t>
            </a:r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80D1D6B6-5F70-794F-BA89-79FB80393476}"/>
              </a:ext>
            </a:extLst>
          </p:cNvPr>
          <p:cNvSpPr txBox="1">
            <a:spLocks/>
          </p:cNvSpPr>
          <p:nvPr/>
        </p:nvSpPr>
        <p:spPr bwMode="auto">
          <a:xfrm>
            <a:off x="457201" y="1298448"/>
            <a:ext cx="8247888" cy="50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/>
              <a:t>184 previously unknown bugs</a:t>
            </a:r>
          </a:p>
          <a:p>
            <a:pPr lvl="1"/>
            <a:r>
              <a:rPr lang="en-US" altLang="zh-CN" dirty="0"/>
              <a:t>170 blocking bugs</a:t>
            </a:r>
          </a:p>
        </p:txBody>
      </p:sp>
    </p:spTree>
    <p:extLst>
      <p:ext uri="{BB962C8B-B14F-4D97-AF65-F5344CB8AC3E}">
        <p14:creationId xmlns:p14="http://schemas.microsoft.com/office/powerpoint/2010/main" val="97515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2"/>
    </mc:Choice>
    <mc:Fallback xmlns="">
      <p:transition spd="slow" advTm="7462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6CA458AD-4A94-D740-9D27-DD46902EFB31}"/>
              </a:ext>
            </a:extLst>
          </p:cNvPr>
          <p:cNvSpPr txBox="1">
            <a:spLocks/>
          </p:cNvSpPr>
          <p:nvPr/>
        </p:nvSpPr>
        <p:spPr bwMode="auto">
          <a:xfrm>
            <a:off x="457202" y="1298444"/>
            <a:ext cx="8247888" cy="50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/>
              <a:t>184 previously unknown bugs</a:t>
            </a:r>
          </a:p>
          <a:p>
            <a:pPr lvl="1"/>
            <a:r>
              <a:rPr lang="en-US" altLang="zh-CN" dirty="0"/>
              <a:t>170 blocking bugs</a:t>
            </a:r>
          </a:p>
        </p:txBody>
      </p:sp>
      <p:sp>
        <p:nvSpPr>
          <p:cNvPr id="7" name="矩形 10">
            <a:extLst>
              <a:ext uri="{FF2B5EF4-FFF2-40B4-BE49-F238E27FC236}">
                <a16:creationId xmlns:a16="http://schemas.microsoft.com/office/drawing/2014/main" id="{53087A3B-A046-47AB-A2E9-3B6CE13C3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4DA0C0FF-2231-AF47-92F9-7FC833CE2606}"/>
              </a:ext>
            </a:extLst>
          </p:cNvPr>
          <p:cNvSpPr txBox="1"/>
          <p:nvPr/>
        </p:nvSpPr>
        <p:spPr>
          <a:xfrm>
            <a:off x="285750" y="164592"/>
            <a:ext cx="8576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Effectiveness of Bug Detection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8BA8B32-5644-3347-901E-42F03A086330}"/>
              </a:ext>
            </a:extLst>
          </p:cNvPr>
          <p:cNvGraphicFramePr>
            <a:graphicFrameLocks noGrp="1"/>
          </p:cNvGraphicFramePr>
          <p:nvPr/>
        </p:nvGraphicFramePr>
        <p:xfrm>
          <a:off x="1524001" y="3749040"/>
          <a:ext cx="630326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943">
                  <a:extLst>
                    <a:ext uri="{9D8B030D-6E8A-4147-A177-3AD203B41FA5}">
                      <a16:colId xmlns:a16="http://schemas.microsoft.com/office/drawing/2014/main" val="4210915930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87416299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130585453"/>
                    </a:ext>
                  </a:extLst>
                </a:gridCol>
                <a:gridCol w="969264">
                  <a:extLst>
                    <a:ext uri="{9D8B030D-6E8A-4147-A177-3AD203B41FA5}">
                      <a16:colId xmlns:a16="http://schemas.microsoft.com/office/drawing/2014/main" val="19919037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96345134"/>
                    </a:ext>
                  </a:extLst>
                </a:gridCol>
                <a:gridCol w="896113">
                  <a:extLst>
                    <a:ext uri="{9D8B030D-6E8A-4147-A177-3AD203B41FA5}">
                      <a16:colId xmlns:a16="http://schemas.microsoft.com/office/drawing/2014/main" val="815178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chan</a:t>
                      </a:r>
                      <a:r>
                        <a:rPr lang="en-US" baseline="-25000" dirty="0" err="1"/>
                        <a:t>b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select</a:t>
                      </a:r>
                      <a:r>
                        <a:rPr lang="en-US" baseline="-25000" dirty="0" err="1"/>
                        <a:t>b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range</a:t>
                      </a:r>
                      <a:r>
                        <a:rPr lang="en-US" baseline="-25000" dirty="0" err="1"/>
                        <a:t>b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NBK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045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Kubernetes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1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204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Prometheus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789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Etcd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804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Go-Ethereum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423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TiDB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485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gRPC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5661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11D95AF-69FE-E04A-AAD6-DD77EA840316}"/>
              </a:ext>
            </a:extLst>
          </p:cNvPr>
          <p:cNvSpPr/>
          <p:nvPr/>
        </p:nvSpPr>
        <p:spPr>
          <a:xfrm>
            <a:off x="5087905" y="3639568"/>
            <a:ext cx="818897" cy="3108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69CD38-9211-274D-AF48-BBF3C3D5E32A}"/>
              </a:ext>
            </a:extLst>
          </p:cNvPr>
          <p:cNvSpPr txBox="1"/>
          <p:nvPr/>
        </p:nvSpPr>
        <p:spPr>
          <a:xfrm>
            <a:off x="4354113" y="2593368"/>
            <a:ext cx="1674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drain a channel in a loop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91C0420A-2CF2-C94A-A148-719A6C21D31F}"/>
              </a:ext>
            </a:extLst>
          </p:cNvPr>
          <p:cNvSpPr/>
          <p:nvPr/>
        </p:nvSpPr>
        <p:spPr>
          <a:xfrm>
            <a:off x="4349781" y="2596896"/>
            <a:ext cx="1674549" cy="649224"/>
          </a:xfrm>
          <a:prstGeom prst="wedgeRectCallout">
            <a:avLst>
              <a:gd name="adj1" fmla="val 11086"/>
              <a:gd name="adj2" fmla="val 1062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4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40"/>
    </mc:Choice>
    <mc:Fallback xmlns="">
      <p:transition spd="slow" advTm="1474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6CA458AD-4A94-D740-9D27-DD46902EFB31}"/>
              </a:ext>
            </a:extLst>
          </p:cNvPr>
          <p:cNvSpPr txBox="1">
            <a:spLocks/>
          </p:cNvSpPr>
          <p:nvPr/>
        </p:nvSpPr>
        <p:spPr bwMode="auto">
          <a:xfrm>
            <a:off x="457201" y="1298448"/>
            <a:ext cx="8247888" cy="50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/>
              <a:t>184 previously unknown bugs</a:t>
            </a:r>
          </a:p>
          <a:p>
            <a:pPr lvl="1"/>
            <a:r>
              <a:rPr lang="en-US" altLang="zh-CN" dirty="0"/>
              <a:t>170 blocking bugs</a:t>
            </a:r>
          </a:p>
          <a:p>
            <a:pPr lvl="1"/>
            <a:r>
              <a:rPr lang="en-US" altLang="zh-CN" dirty="0"/>
              <a:t>14 non-blocking bugs</a:t>
            </a:r>
          </a:p>
          <a:p>
            <a:r>
              <a:rPr lang="en-US" altLang="zh-CN" dirty="0"/>
              <a:t>12 FPs due to imprecise static analysis</a:t>
            </a:r>
          </a:p>
        </p:txBody>
      </p:sp>
      <p:sp>
        <p:nvSpPr>
          <p:cNvPr id="7" name="矩形 10">
            <a:extLst>
              <a:ext uri="{FF2B5EF4-FFF2-40B4-BE49-F238E27FC236}">
                <a16:creationId xmlns:a16="http://schemas.microsoft.com/office/drawing/2014/main" id="{53087A3B-A046-47AB-A2E9-3B6CE13C3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4DA0C0FF-2231-AF47-92F9-7FC833CE2606}"/>
              </a:ext>
            </a:extLst>
          </p:cNvPr>
          <p:cNvSpPr txBox="1"/>
          <p:nvPr/>
        </p:nvSpPr>
        <p:spPr>
          <a:xfrm>
            <a:off x="285749" y="164596"/>
            <a:ext cx="8576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Effectiveness of Bug Detection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D3C75C7-3B33-CB45-B9BB-64C925CDD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464961"/>
              </p:ext>
            </p:extLst>
          </p:nvPr>
        </p:nvGraphicFramePr>
        <p:xfrm>
          <a:off x="1524001" y="3749040"/>
          <a:ext cx="630326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943">
                  <a:extLst>
                    <a:ext uri="{9D8B030D-6E8A-4147-A177-3AD203B41FA5}">
                      <a16:colId xmlns:a16="http://schemas.microsoft.com/office/drawing/2014/main" val="4210915930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87416299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130585453"/>
                    </a:ext>
                  </a:extLst>
                </a:gridCol>
                <a:gridCol w="969264">
                  <a:extLst>
                    <a:ext uri="{9D8B030D-6E8A-4147-A177-3AD203B41FA5}">
                      <a16:colId xmlns:a16="http://schemas.microsoft.com/office/drawing/2014/main" val="19919037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96345134"/>
                    </a:ext>
                  </a:extLst>
                </a:gridCol>
                <a:gridCol w="896113">
                  <a:extLst>
                    <a:ext uri="{9D8B030D-6E8A-4147-A177-3AD203B41FA5}">
                      <a16:colId xmlns:a16="http://schemas.microsoft.com/office/drawing/2014/main" val="815178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chan</a:t>
                      </a:r>
                      <a:r>
                        <a:rPr lang="en-US" baseline="-25000" dirty="0" err="1"/>
                        <a:t>b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select</a:t>
                      </a:r>
                      <a:r>
                        <a:rPr lang="en-US" baseline="-25000" dirty="0" err="1"/>
                        <a:t>b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range</a:t>
                      </a:r>
                      <a:r>
                        <a:rPr lang="en-US" baseline="-25000" dirty="0" err="1"/>
                        <a:t>b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NBK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045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Kubernetes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1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204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Prometheus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789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Etcd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804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Go-Ethereum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423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TiDB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485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gRPC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5661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8E46331C-3D9A-CE4D-9D81-E8FDA92C79B8}"/>
              </a:ext>
            </a:extLst>
          </p:cNvPr>
          <p:cNvSpPr/>
          <p:nvPr/>
        </p:nvSpPr>
        <p:spPr>
          <a:xfrm>
            <a:off x="5961887" y="3685032"/>
            <a:ext cx="987552" cy="3108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02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37"/>
    </mc:Choice>
    <mc:Fallback xmlns="">
      <p:transition spd="slow" advTm="25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6CA458AD-4A94-D740-9D27-DD46902EFB31}"/>
              </a:ext>
            </a:extLst>
          </p:cNvPr>
          <p:cNvSpPr txBox="1">
            <a:spLocks/>
          </p:cNvSpPr>
          <p:nvPr/>
        </p:nvSpPr>
        <p:spPr bwMode="auto">
          <a:xfrm>
            <a:off x="457209" y="1298448"/>
            <a:ext cx="8247888" cy="50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/>
              <a:t>Compare </a:t>
            </a:r>
            <a:r>
              <a:rPr lang="en-US" altLang="zh-CN" dirty="0" err="1"/>
              <a:t>GFuzz</a:t>
            </a:r>
            <a:r>
              <a:rPr lang="en-US" altLang="zh-CN" dirty="0"/>
              <a:t> with static detector </a:t>
            </a:r>
            <a:r>
              <a:rPr lang="en-US" altLang="zh-CN" dirty="0" err="1"/>
              <a:t>GCatch</a:t>
            </a:r>
            <a:endParaRPr lang="en-US" altLang="zh-CN" dirty="0"/>
          </a:p>
          <a:p>
            <a:pPr lvl="1"/>
            <a:r>
              <a:rPr lang="en-US" altLang="zh-CN" dirty="0"/>
              <a:t>Run </a:t>
            </a:r>
            <a:r>
              <a:rPr lang="en-US" altLang="zh-CN" dirty="0" err="1"/>
              <a:t>GFuzz</a:t>
            </a:r>
            <a:r>
              <a:rPr lang="en-US" altLang="zh-CN" dirty="0"/>
              <a:t> on each application for </a:t>
            </a:r>
            <a:r>
              <a:rPr lang="en-US" altLang="zh-CN" b="1" i="1" dirty="0"/>
              <a:t>three</a:t>
            </a:r>
            <a:r>
              <a:rPr lang="en-US" altLang="zh-CN" dirty="0"/>
              <a:t> hours</a:t>
            </a:r>
          </a:p>
          <a:p>
            <a:pPr lvl="1"/>
            <a:r>
              <a:rPr lang="en-US" altLang="zh-CN" dirty="0"/>
              <a:t>Apply </a:t>
            </a:r>
            <a:r>
              <a:rPr lang="en-US" altLang="zh-CN" dirty="0" err="1"/>
              <a:t>GCatch</a:t>
            </a:r>
            <a:r>
              <a:rPr lang="en-US" altLang="zh-CN" dirty="0"/>
              <a:t> on all packages that can be compiled</a:t>
            </a:r>
          </a:p>
        </p:txBody>
      </p:sp>
      <p:sp>
        <p:nvSpPr>
          <p:cNvPr id="7" name="矩形 10">
            <a:extLst>
              <a:ext uri="{FF2B5EF4-FFF2-40B4-BE49-F238E27FC236}">
                <a16:creationId xmlns:a16="http://schemas.microsoft.com/office/drawing/2014/main" id="{53087A3B-A046-47AB-A2E9-3B6CE13C3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4DA0C0FF-2231-AF47-92F9-7FC833CE2606}"/>
              </a:ext>
            </a:extLst>
          </p:cNvPr>
          <p:cNvSpPr txBox="1"/>
          <p:nvPr/>
        </p:nvSpPr>
        <p:spPr>
          <a:xfrm>
            <a:off x="285757" y="164598"/>
            <a:ext cx="8576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Advancement</a:t>
            </a:r>
          </a:p>
        </p:txBody>
      </p:sp>
      <p:graphicFrame>
        <p:nvGraphicFramePr>
          <p:cNvPr id="12" name="Table 9">
            <a:extLst>
              <a:ext uri="{FF2B5EF4-FFF2-40B4-BE49-F238E27FC236}">
                <a16:creationId xmlns:a16="http://schemas.microsoft.com/office/drawing/2014/main" id="{0580C9EF-6FE5-F641-BFBE-A485231C7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614359"/>
              </p:ext>
            </p:extLst>
          </p:nvPr>
        </p:nvGraphicFramePr>
        <p:xfrm>
          <a:off x="1524002" y="3749040"/>
          <a:ext cx="456590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399">
                  <a:extLst>
                    <a:ext uri="{9D8B030D-6E8A-4147-A177-3AD203B41FA5}">
                      <a16:colId xmlns:a16="http://schemas.microsoft.com/office/drawing/2014/main" val="421091593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874162991"/>
                    </a:ext>
                  </a:extLst>
                </a:gridCol>
                <a:gridCol w="1426464">
                  <a:extLst>
                    <a:ext uri="{9D8B030D-6E8A-4147-A177-3AD203B41FA5}">
                      <a16:colId xmlns:a16="http://schemas.microsoft.com/office/drawing/2014/main" val="2130585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GFuzz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GCatch</a:t>
                      </a:r>
                      <a:endParaRPr lang="en-US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045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Kubernetes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1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204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Prometheus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789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Etcd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804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Go-Ethereum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423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TiDB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485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gRPC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5661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7E2249B4-00E0-5946-883C-FC559212425A}"/>
              </a:ext>
            </a:extLst>
          </p:cNvPr>
          <p:cNvSpPr/>
          <p:nvPr/>
        </p:nvSpPr>
        <p:spPr>
          <a:xfrm>
            <a:off x="3493009" y="3703320"/>
            <a:ext cx="896111" cy="3017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F1E5F8-F1A3-8147-A633-D567FAC43F10}"/>
              </a:ext>
            </a:extLst>
          </p:cNvPr>
          <p:cNvSpPr/>
          <p:nvPr/>
        </p:nvSpPr>
        <p:spPr>
          <a:xfrm>
            <a:off x="4916425" y="3703320"/>
            <a:ext cx="896111" cy="3017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EF16F8-38BB-4446-A32E-4D2E5C4A8EB7}"/>
              </a:ext>
            </a:extLst>
          </p:cNvPr>
          <p:cNvSpPr txBox="1"/>
          <p:nvPr/>
        </p:nvSpPr>
        <p:spPr>
          <a:xfrm>
            <a:off x="4141684" y="2962685"/>
            <a:ext cx="1098378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85 &gt; 25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8713E0-5CC3-2C4F-A5A7-7E57D5D01652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930651" y="3424350"/>
            <a:ext cx="760223" cy="2789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79DC7B-D731-A541-BDD0-C1865DD59CE8}"/>
              </a:ext>
            </a:extLst>
          </p:cNvPr>
          <p:cNvCxnSpPr>
            <a:cxnSpLocks/>
          </p:cNvCxnSpPr>
          <p:nvPr/>
        </p:nvCxnSpPr>
        <p:spPr>
          <a:xfrm>
            <a:off x="4690874" y="3433652"/>
            <a:ext cx="740663" cy="2696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0884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63"/>
    </mc:Choice>
    <mc:Fallback xmlns="">
      <p:transition spd="slow" advTm="30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6CA458AD-4A94-D740-9D27-DD46902EFB31}"/>
              </a:ext>
            </a:extLst>
          </p:cNvPr>
          <p:cNvSpPr txBox="1">
            <a:spLocks/>
          </p:cNvSpPr>
          <p:nvPr/>
        </p:nvSpPr>
        <p:spPr bwMode="auto">
          <a:xfrm>
            <a:off x="457201" y="1298448"/>
            <a:ext cx="8247888" cy="50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 err="1"/>
              <a:t>GFuzz</a:t>
            </a:r>
            <a:r>
              <a:rPr lang="en-US" altLang="zh-CN" dirty="0"/>
              <a:t> detects 5 bugs captured by </a:t>
            </a:r>
            <a:r>
              <a:rPr lang="en-US" altLang="zh-CN" dirty="0" err="1"/>
              <a:t>GCatch</a:t>
            </a:r>
            <a:endParaRPr lang="en-US" altLang="zh-CN" dirty="0"/>
          </a:p>
          <a:p>
            <a:r>
              <a:rPr lang="en-US" altLang="zh-CN" dirty="0" err="1"/>
              <a:t>GFuzz</a:t>
            </a:r>
            <a:r>
              <a:rPr lang="en-US" altLang="zh-CN" dirty="0"/>
              <a:t> misses 20 bugs for four reasons</a:t>
            </a:r>
          </a:p>
        </p:txBody>
      </p:sp>
      <p:sp>
        <p:nvSpPr>
          <p:cNvPr id="7" name="矩形 10">
            <a:extLst>
              <a:ext uri="{FF2B5EF4-FFF2-40B4-BE49-F238E27FC236}">
                <a16:creationId xmlns:a16="http://schemas.microsoft.com/office/drawing/2014/main" id="{53087A3B-A046-47AB-A2E9-3B6CE13C3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4DA0C0FF-2231-AF47-92F9-7FC833CE2606}"/>
              </a:ext>
            </a:extLst>
          </p:cNvPr>
          <p:cNvSpPr txBox="1"/>
          <p:nvPr/>
        </p:nvSpPr>
        <p:spPr>
          <a:xfrm>
            <a:off x="285749" y="164598"/>
            <a:ext cx="8576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Bugs Missed by </a:t>
            </a:r>
            <a:r>
              <a:rPr lang="en-US" sz="4400" dirty="0" err="1">
                <a:solidFill>
                  <a:schemeClr val="bg1"/>
                </a:solidFill>
              </a:rPr>
              <a:t>GFuzz</a:t>
            </a:r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0E7BB46-43F1-8D47-8D53-607C47DEB6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917160"/>
              </p:ext>
            </p:extLst>
          </p:nvPr>
        </p:nvGraphicFramePr>
        <p:xfrm>
          <a:off x="2295145" y="32644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5FEF7B9-86F9-9A42-AE69-60CEA4E0D6F9}"/>
              </a:ext>
            </a:extLst>
          </p:cNvPr>
          <p:cNvSpPr txBox="1"/>
          <p:nvPr/>
        </p:nvSpPr>
        <p:spPr>
          <a:xfrm>
            <a:off x="6075989" y="2941249"/>
            <a:ext cx="1709117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 bugs detected by </a:t>
            </a:r>
            <a:r>
              <a:rPr lang="en-US" dirty="0" err="1">
                <a:solidFill>
                  <a:srgbClr val="FF0000"/>
                </a:solidFill>
              </a:rPr>
              <a:t>GFuzz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C32148-AC7E-F747-8BFE-D50AC91ACAFF}"/>
              </a:ext>
            </a:extLst>
          </p:cNvPr>
          <p:cNvCxnSpPr/>
          <p:nvPr/>
        </p:nvCxnSpPr>
        <p:spPr>
          <a:xfrm>
            <a:off x="6858000" y="3587578"/>
            <a:ext cx="0" cy="238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1781A9-FCA0-5745-8696-72AB2E85A8D1}"/>
              </a:ext>
            </a:extLst>
          </p:cNvPr>
          <p:cNvCxnSpPr>
            <a:cxnSpLocks/>
          </p:cNvCxnSpPr>
          <p:nvPr/>
        </p:nvCxnSpPr>
        <p:spPr>
          <a:xfrm flipH="1">
            <a:off x="5359400" y="3825757"/>
            <a:ext cx="1498600" cy="3231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DEC35C9-8637-9F48-9F5C-F1BC90E7E022}"/>
              </a:ext>
            </a:extLst>
          </p:cNvPr>
          <p:cNvSpPr txBox="1"/>
          <p:nvPr/>
        </p:nvSpPr>
        <p:spPr>
          <a:xfrm>
            <a:off x="6600395" y="4472085"/>
            <a:ext cx="1709116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6 bugs need a longer fuzzing time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7B0758-BD37-8E4F-B0B8-BEAE0B3F1A2C}"/>
              </a:ext>
            </a:extLst>
          </p:cNvPr>
          <p:cNvCxnSpPr>
            <a:cxnSpLocks/>
          </p:cNvCxnSpPr>
          <p:nvPr/>
        </p:nvCxnSpPr>
        <p:spPr>
          <a:xfrm flipH="1" flipV="1">
            <a:off x="5956306" y="4710268"/>
            <a:ext cx="620523" cy="2234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3481B23-D373-CD4A-99AD-48B85532325B}"/>
              </a:ext>
            </a:extLst>
          </p:cNvPr>
          <p:cNvSpPr txBox="1"/>
          <p:nvPr/>
        </p:nvSpPr>
        <p:spPr>
          <a:xfrm>
            <a:off x="1607363" y="5786406"/>
            <a:ext cx="2240892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 bugs cannot be helped by message reordering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8FA31F-B8BB-4B41-BEB4-064ADD45EE9E}"/>
              </a:ext>
            </a:extLst>
          </p:cNvPr>
          <p:cNvCxnSpPr>
            <a:cxnSpLocks/>
          </p:cNvCxnSpPr>
          <p:nvPr/>
        </p:nvCxnSpPr>
        <p:spPr>
          <a:xfrm flipH="1">
            <a:off x="3094230" y="5283208"/>
            <a:ext cx="779275" cy="496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5AC8E5C-F468-9143-B956-8DCEF4AF69AF}"/>
              </a:ext>
            </a:extLst>
          </p:cNvPr>
          <p:cNvSpPr txBox="1"/>
          <p:nvPr/>
        </p:nvSpPr>
        <p:spPr>
          <a:xfrm>
            <a:off x="463905" y="4340069"/>
            <a:ext cx="1861619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8 bugs do not have good unit tests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14A6C19-23B6-3142-8133-C416FA2AE83D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2325524" y="4463224"/>
            <a:ext cx="874880" cy="3385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68C46C0-7EF8-6040-85C8-F7C1CD3DAC51}"/>
              </a:ext>
            </a:extLst>
          </p:cNvPr>
          <p:cNvSpPr txBox="1"/>
          <p:nvPr/>
        </p:nvSpPr>
        <p:spPr>
          <a:xfrm>
            <a:off x="686865" y="2866126"/>
            <a:ext cx="2481075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 bugs are missed due to the implementation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00650D-B374-1D40-8D72-C3A45670D83D}"/>
              </a:ext>
            </a:extLst>
          </p:cNvPr>
          <p:cNvCxnSpPr>
            <a:cxnSpLocks/>
          </p:cNvCxnSpPr>
          <p:nvPr/>
        </p:nvCxnSpPr>
        <p:spPr>
          <a:xfrm>
            <a:off x="3632206" y="3189295"/>
            <a:ext cx="642163" cy="8788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BC9F25E-972C-A44A-AD31-BD33BDDC1D38}"/>
              </a:ext>
            </a:extLst>
          </p:cNvPr>
          <p:cNvCxnSpPr>
            <a:cxnSpLocks/>
          </p:cNvCxnSpPr>
          <p:nvPr/>
        </p:nvCxnSpPr>
        <p:spPr>
          <a:xfrm>
            <a:off x="3200400" y="3189287"/>
            <a:ext cx="431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8129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47"/>
    </mc:Choice>
    <mc:Fallback xmlns="">
      <p:transition spd="slow" advTm="39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4" grpId="0" animBg="1"/>
      <p:bldP spid="3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0">
            <a:extLst>
              <a:ext uri="{FF2B5EF4-FFF2-40B4-BE49-F238E27FC236}">
                <a16:creationId xmlns:a16="http://schemas.microsoft.com/office/drawing/2014/main" id="{53087A3B-A046-47AB-A2E9-3B6CE13C3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4DA0C0FF-2231-AF47-92F9-7FC833CE2606}"/>
              </a:ext>
            </a:extLst>
          </p:cNvPr>
          <p:cNvSpPr txBox="1"/>
          <p:nvPr/>
        </p:nvSpPr>
        <p:spPr>
          <a:xfrm>
            <a:off x="285749" y="164594"/>
            <a:ext cx="8576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Runtime Overhead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4ADBF14F-C7AF-624E-BCA7-53BE16A33BFC}"/>
              </a:ext>
            </a:extLst>
          </p:cNvPr>
          <p:cNvSpPr txBox="1">
            <a:spLocks/>
          </p:cNvSpPr>
          <p:nvPr/>
        </p:nvSpPr>
        <p:spPr bwMode="auto">
          <a:xfrm>
            <a:off x="457201" y="1298444"/>
            <a:ext cx="8247888" cy="50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/>
              <a:t>The average overhead of </a:t>
            </a:r>
            <a:r>
              <a:rPr lang="en-US" altLang="zh-CN" dirty="0" err="1"/>
              <a:t>GFuzz</a:t>
            </a:r>
            <a:r>
              <a:rPr lang="en-US" altLang="zh-CN" dirty="0"/>
              <a:t> is </a:t>
            </a:r>
            <a:r>
              <a:rPr lang="en-US" altLang="zh-CN" b="1" dirty="0"/>
              <a:t>3.0X</a:t>
            </a:r>
          </a:p>
          <a:p>
            <a:r>
              <a:rPr lang="en-US" altLang="zh-CN" dirty="0"/>
              <a:t>The average overhead of the sanitizer is </a:t>
            </a:r>
            <a:r>
              <a:rPr lang="en-US" altLang="zh-CN" b="1" dirty="0"/>
              <a:t>32.3%</a:t>
            </a:r>
          </a:p>
        </p:txBody>
      </p:sp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22BC8ECD-48AF-C142-A43B-38213C155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107833"/>
              </p:ext>
            </p:extLst>
          </p:nvPr>
        </p:nvGraphicFramePr>
        <p:xfrm>
          <a:off x="1524000" y="3749040"/>
          <a:ext cx="4572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421091593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7416299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30585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Gfuzz</a:t>
                      </a:r>
                      <a:r>
                        <a:rPr lang="en-US" baseline="-25000" dirty="0" err="1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Sanitizer</a:t>
                      </a:r>
                      <a:r>
                        <a:rPr lang="en-US" baseline="-25000" dirty="0" err="1"/>
                        <a:t>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045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Kubernetes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8.7X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36.65%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8721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22.7X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44.53%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634204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Prometheus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3.0X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18.08%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856789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Etcd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0.9X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14.43%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583804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Go-Ethereum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20.1X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75.18%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935423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TiDB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1.6X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17.65%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587485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gRPC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8.5X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20.00%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83756611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4DDE8202-7F17-2747-B20C-162B292EA2E6}"/>
              </a:ext>
            </a:extLst>
          </p:cNvPr>
          <p:cNvSpPr/>
          <p:nvPr/>
        </p:nvSpPr>
        <p:spPr>
          <a:xfrm>
            <a:off x="4736592" y="3602736"/>
            <a:ext cx="1170432" cy="3163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94F514-100E-0645-9164-AD43DBD355F2}"/>
              </a:ext>
            </a:extLst>
          </p:cNvPr>
          <p:cNvSpPr txBox="1"/>
          <p:nvPr/>
        </p:nvSpPr>
        <p:spPr>
          <a:xfrm>
            <a:off x="6577586" y="4395800"/>
            <a:ext cx="2084831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Comparable with ASAN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and TSAN</a:t>
            </a: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1F1112DE-3DEB-6042-A23A-55158ACB73BC}"/>
              </a:ext>
            </a:extLst>
          </p:cNvPr>
          <p:cNvSpPr/>
          <p:nvPr/>
        </p:nvSpPr>
        <p:spPr>
          <a:xfrm>
            <a:off x="6574537" y="4398264"/>
            <a:ext cx="2084831" cy="1197864"/>
          </a:xfrm>
          <a:prstGeom prst="wedgeRectCallout">
            <a:avLst>
              <a:gd name="adj1" fmla="val -80483"/>
              <a:gd name="adj2" fmla="val 1364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E5A4C4-B30F-3D4B-B1CE-FA646B95DB0D}"/>
              </a:ext>
            </a:extLst>
          </p:cNvPr>
          <p:cNvSpPr/>
          <p:nvPr/>
        </p:nvSpPr>
        <p:spPr>
          <a:xfrm>
            <a:off x="3236977" y="3602736"/>
            <a:ext cx="1170432" cy="3163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706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50"/>
    </mc:Choice>
    <mc:Fallback xmlns="">
      <p:transition spd="slow" advTm="20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0">
            <a:extLst>
              <a:ext uri="{FF2B5EF4-FFF2-40B4-BE49-F238E27FC236}">
                <a16:creationId xmlns:a16="http://schemas.microsoft.com/office/drawing/2014/main" id="{53087A3B-A046-47AB-A2E9-3B6CE13C3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4DA0C0FF-2231-AF47-92F9-7FC833CE2606}"/>
              </a:ext>
            </a:extLst>
          </p:cNvPr>
          <p:cNvSpPr txBox="1"/>
          <p:nvPr/>
        </p:nvSpPr>
        <p:spPr>
          <a:xfrm>
            <a:off x="285749" y="164596"/>
            <a:ext cx="8576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Contribution</a:t>
            </a:r>
            <a:r>
              <a:rPr lang="zh-CN" altLang="en-US" sz="4400" dirty="0">
                <a:solidFill>
                  <a:schemeClr val="bg1"/>
                </a:solidFill>
              </a:rPr>
              <a:t> </a:t>
            </a:r>
            <a:r>
              <a:rPr lang="en-US" altLang="zh-CN" sz="4400" dirty="0">
                <a:solidFill>
                  <a:schemeClr val="bg1"/>
                </a:solidFill>
              </a:rPr>
              <a:t>of </a:t>
            </a:r>
            <a:r>
              <a:rPr lang="en-US" altLang="zh-CN" sz="4400" dirty="0" err="1">
                <a:solidFill>
                  <a:schemeClr val="bg1"/>
                </a:solidFill>
              </a:rPr>
              <a:t>Gfuzz’s</a:t>
            </a:r>
            <a:r>
              <a:rPr lang="en-US" altLang="zh-CN" sz="4400" dirty="0">
                <a:solidFill>
                  <a:schemeClr val="bg1"/>
                </a:solidFill>
              </a:rPr>
              <a:t> Components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DE3A5DFD-7164-EF42-9E7F-38303A5D8DEC}"/>
              </a:ext>
            </a:extLst>
          </p:cNvPr>
          <p:cNvSpPr txBox="1">
            <a:spLocks/>
          </p:cNvSpPr>
          <p:nvPr/>
        </p:nvSpPr>
        <p:spPr bwMode="auto">
          <a:xfrm>
            <a:off x="457203" y="1298450"/>
            <a:ext cx="8569820" cy="170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/>
              <a:t>Apply </a:t>
            </a:r>
            <a:r>
              <a:rPr lang="en-US" altLang="zh-CN" dirty="0" err="1"/>
              <a:t>GFuzz</a:t>
            </a:r>
            <a:r>
              <a:rPr lang="en-US" altLang="zh-CN" dirty="0"/>
              <a:t> on </a:t>
            </a:r>
            <a:r>
              <a:rPr lang="en-US" altLang="zh-CN" dirty="0" err="1"/>
              <a:t>gRPC</a:t>
            </a:r>
            <a:r>
              <a:rPr lang="en-US" altLang="zh-CN" dirty="0"/>
              <a:t> using 4 different settings:</a:t>
            </a:r>
            <a:endParaRPr lang="en-US" altLang="zh-CN" dirty="0">
              <a:solidFill>
                <a:srgbClr val="0070C0"/>
              </a:solidFill>
            </a:endParaRPr>
          </a:p>
          <a:p>
            <a:pPr lvl="1"/>
            <a:r>
              <a:rPr lang="en-US" altLang="zh-CN" dirty="0"/>
              <a:t>Enable all components</a:t>
            </a:r>
          </a:p>
          <a:p>
            <a:pPr lvl="1"/>
            <a:r>
              <a:rPr lang="en-US" altLang="zh-CN" dirty="0"/>
              <a:t>Disable one of the three components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3C6209C-29F4-6E41-B49B-46FB01E530DB}"/>
              </a:ext>
            </a:extLst>
          </p:cNvPr>
          <p:cNvGraphicFramePr/>
          <p:nvPr/>
        </p:nvGraphicFramePr>
        <p:xfrm>
          <a:off x="789705" y="2926920"/>
          <a:ext cx="5868203" cy="368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F3B136E-A03A-2B49-8B97-2A67E0AC3F33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6657914" y="3351017"/>
            <a:ext cx="768505" cy="49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D731F4-FA18-9741-871B-BF4CBEFB232F}"/>
              </a:ext>
            </a:extLst>
          </p:cNvPr>
          <p:cNvSpPr txBox="1"/>
          <p:nvPr/>
        </p:nvSpPr>
        <p:spPr>
          <a:xfrm>
            <a:off x="7426419" y="3120184"/>
            <a:ext cx="177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Full Features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958AC3-5D06-6849-888C-330E4B83A9D9}"/>
              </a:ext>
            </a:extLst>
          </p:cNvPr>
          <p:cNvSpPr txBox="1"/>
          <p:nvPr/>
        </p:nvSpPr>
        <p:spPr>
          <a:xfrm>
            <a:off x="3380949" y="6505940"/>
            <a:ext cx="7477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/>
              <a:t>Hours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31B4EB-5D30-8A4F-961D-FF6E41C85449}"/>
              </a:ext>
            </a:extLst>
          </p:cNvPr>
          <p:cNvSpPr txBox="1"/>
          <p:nvPr/>
        </p:nvSpPr>
        <p:spPr>
          <a:xfrm>
            <a:off x="-20720" y="4284301"/>
            <a:ext cx="9304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Unique Bugs</a:t>
            </a:r>
          </a:p>
        </p:txBody>
      </p:sp>
    </p:spTree>
    <p:extLst>
      <p:ext uri="{BB962C8B-B14F-4D97-AF65-F5344CB8AC3E}">
        <p14:creationId xmlns:p14="http://schemas.microsoft.com/office/powerpoint/2010/main" val="157497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16"/>
    </mc:Choice>
    <mc:Fallback xmlns="">
      <p:transition spd="slow" advTm="31816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0">
            <a:extLst>
              <a:ext uri="{FF2B5EF4-FFF2-40B4-BE49-F238E27FC236}">
                <a16:creationId xmlns:a16="http://schemas.microsoft.com/office/drawing/2014/main" id="{53087A3B-A046-47AB-A2E9-3B6CE13C3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4DA0C0FF-2231-AF47-92F9-7FC833CE2606}"/>
              </a:ext>
            </a:extLst>
          </p:cNvPr>
          <p:cNvSpPr txBox="1"/>
          <p:nvPr/>
        </p:nvSpPr>
        <p:spPr>
          <a:xfrm>
            <a:off x="285749" y="164596"/>
            <a:ext cx="8576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Contribution</a:t>
            </a:r>
            <a:r>
              <a:rPr lang="zh-CN" altLang="en-US" sz="4400" dirty="0">
                <a:solidFill>
                  <a:schemeClr val="bg1"/>
                </a:solidFill>
              </a:rPr>
              <a:t> </a:t>
            </a:r>
            <a:r>
              <a:rPr lang="en-US" altLang="zh-CN" sz="4400" dirty="0">
                <a:solidFill>
                  <a:schemeClr val="bg1"/>
                </a:solidFill>
              </a:rPr>
              <a:t>of </a:t>
            </a:r>
            <a:r>
              <a:rPr lang="en-US" altLang="zh-CN" sz="4400" dirty="0" err="1">
                <a:solidFill>
                  <a:schemeClr val="bg1"/>
                </a:solidFill>
              </a:rPr>
              <a:t>Gfuzz’s</a:t>
            </a:r>
            <a:r>
              <a:rPr lang="en-US" altLang="zh-CN" sz="4400" dirty="0">
                <a:solidFill>
                  <a:schemeClr val="bg1"/>
                </a:solidFill>
              </a:rPr>
              <a:t> Components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DE3A5DFD-7164-EF42-9E7F-38303A5D8DEC}"/>
              </a:ext>
            </a:extLst>
          </p:cNvPr>
          <p:cNvSpPr txBox="1">
            <a:spLocks/>
          </p:cNvSpPr>
          <p:nvPr/>
        </p:nvSpPr>
        <p:spPr bwMode="auto">
          <a:xfrm>
            <a:off x="457203" y="1298450"/>
            <a:ext cx="8569820" cy="170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/>
              <a:t>Apply </a:t>
            </a:r>
            <a:r>
              <a:rPr lang="en-US" altLang="zh-CN" dirty="0" err="1"/>
              <a:t>GFuzz</a:t>
            </a:r>
            <a:r>
              <a:rPr lang="en-US" altLang="zh-CN" dirty="0"/>
              <a:t> on </a:t>
            </a:r>
            <a:r>
              <a:rPr lang="en-US" altLang="zh-CN" dirty="0" err="1"/>
              <a:t>gRPC</a:t>
            </a:r>
            <a:r>
              <a:rPr lang="en-US" altLang="zh-CN" dirty="0"/>
              <a:t> using 4 different settings:</a:t>
            </a:r>
            <a:endParaRPr lang="en-US" altLang="zh-CN" dirty="0">
              <a:solidFill>
                <a:srgbClr val="0070C0"/>
              </a:solidFill>
            </a:endParaRPr>
          </a:p>
          <a:p>
            <a:pPr lvl="1"/>
            <a:r>
              <a:rPr lang="en-US" altLang="zh-CN" dirty="0"/>
              <a:t>Enable all components</a:t>
            </a:r>
          </a:p>
          <a:p>
            <a:pPr lvl="1"/>
            <a:r>
              <a:rPr lang="en-US" altLang="zh-CN" dirty="0"/>
              <a:t>Disable one of the three components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3C6209C-29F4-6E41-B49B-46FB01E530DB}"/>
              </a:ext>
            </a:extLst>
          </p:cNvPr>
          <p:cNvGraphicFramePr/>
          <p:nvPr/>
        </p:nvGraphicFramePr>
        <p:xfrm>
          <a:off x="789705" y="2926080"/>
          <a:ext cx="5868203" cy="368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B0ADC5-2E95-8240-978D-59543C95FDF1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6657908" y="4855579"/>
            <a:ext cx="732192" cy="406943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9021D92-0B33-124D-A335-FA5637E97015}"/>
              </a:ext>
            </a:extLst>
          </p:cNvPr>
          <p:cNvSpPr txBox="1"/>
          <p:nvPr/>
        </p:nvSpPr>
        <p:spPr>
          <a:xfrm>
            <a:off x="7390100" y="4624746"/>
            <a:ext cx="1749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No feedback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1DBDA9-860B-384F-878C-A41C5408A65E}"/>
              </a:ext>
            </a:extLst>
          </p:cNvPr>
          <p:cNvCxnSpPr>
            <a:cxnSpLocks/>
          </p:cNvCxnSpPr>
          <p:nvPr/>
        </p:nvCxnSpPr>
        <p:spPr>
          <a:xfrm flipH="1">
            <a:off x="6657914" y="3346704"/>
            <a:ext cx="768505" cy="49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8CC7FF7-995E-A643-80FD-EC0B508E9CE2}"/>
              </a:ext>
            </a:extLst>
          </p:cNvPr>
          <p:cNvSpPr txBox="1"/>
          <p:nvPr/>
        </p:nvSpPr>
        <p:spPr>
          <a:xfrm>
            <a:off x="7426419" y="3118104"/>
            <a:ext cx="177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Full Features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0A65CB-62DD-1641-A9A1-F1A777B7A5D2}"/>
              </a:ext>
            </a:extLst>
          </p:cNvPr>
          <p:cNvSpPr txBox="1"/>
          <p:nvPr/>
        </p:nvSpPr>
        <p:spPr>
          <a:xfrm>
            <a:off x="3380949" y="6493240"/>
            <a:ext cx="7477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/>
              <a:t>Hours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F0249D-01FC-484E-A4A0-FFE9CD5F6DA6}"/>
              </a:ext>
            </a:extLst>
          </p:cNvPr>
          <p:cNvSpPr txBox="1"/>
          <p:nvPr/>
        </p:nvSpPr>
        <p:spPr>
          <a:xfrm>
            <a:off x="-20720" y="4271601"/>
            <a:ext cx="9304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Unique Bugs</a:t>
            </a:r>
          </a:p>
        </p:txBody>
      </p:sp>
    </p:spTree>
    <p:extLst>
      <p:ext uri="{BB962C8B-B14F-4D97-AF65-F5344CB8AC3E}">
        <p14:creationId xmlns:p14="http://schemas.microsoft.com/office/powerpoint/2010/main" val="313107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4"/>
    </mc:Choice>
    <mc:Fallback xmlns="">
      <p:transition spd="slow" advTm="7514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0">
            <a:extLst>
              <a:ext uri="{FF2B5EF4-FFF2-40B4-BE49-F238E27FC236}">
                <a16:creationId xmlns:a16="http://schemas.microsoft.com/office/drawing/2014/main" id="{53087A3B-A046-47AB-A2E9-3B6CE13C3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4DA0C0FF-2231-AF47-92F9-7FC833CE2606}"/>
              </a:ext>
            </a:extLst>
          </p:cNvPr>
          <p:cNvSpPr txBox="1"/>
          <p:nvPr/>
        </p:nvSpPr>
        <p:spPr>
          <a:xfrm>
            <a:off x="285749" y="164596"/>
            <a:ext cx="8576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Contribution</a:t>
            </a:r>
            <a:r>
              <a:rPr lang="zh-CN" altLang="en-US" sz="4400" dirty="0">
                <a:solidFill>
                  <a:schemeClr val="bg1"/>
                </a:solidFill>
              </a:rPr>
              <a:t> </a:t>
            </a:r>
            <a:r>
              <a:rPr lang="en-US" altLang="zh-CN" sz="4400" dirty="0">
                <a:solidFill>
                  <a:schemeClr val="bg1"/>
                </a:solidFill>
              </a:rPr>
              <a:t>of </a:t>
            </a:r>
            <a:r>
              <a:rPr lang="en-US" altLang="zh-CN" sz="4400" dirty="0" err="1">
                <a:solidFill>
                  <a:schemeClr val="bg1"/>
                </a:solidFill>
              </a:rPr>
              <a:t>Gfuzz’s</a:t>
            </a:r>
            <a:r>
              <a:rPr lang="en-US" altLang="zh-CN" sz="4400" dirty="0">
                <a:solidFill>
                  <a:schemeClr val="bg1"/>
                </a:solidFill>
              </a:rPr>
              <a:t> Components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DE3A5DFD-7164-EF42-9E7F-38303A5D8DEC}"/>
              </a:ext>
            </a:extLst>
          </p:cNvPr>
          <p:cNvSpPr txBox="1">
            <a:spLocks/>
          </p:cNvSpPr>
          <p:nvPr/>
        </p:nvSpPr>
        <p:spPr bwMode="auto">
          <a:xfrm>
            <a:off x="457203" y="1298450"/>
            <a:ext cx="8569820" cy="170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/>
              <a:t>Apply </a:t>
            </a:r>
            <a:r>
              <a:rPr lang="en-US" altLang="zh-CN" dirty="0" err="1"/>
              <a:t>GFuzz</a:t>
            </a:r>
            <a:r>
              <a:rPr lang="en-US" altLang="zh-CN" dirty="0"/>
              <a:t> on </a:t>
            </a:r>
            <a:r>
              <a:rPr lang="en-US" altLang="zh-CN" dirty="0" err="1"/>
              <a:t>gRPC</a:t>
            </a:r>
            <a:r>
              <a:rPr lang="en-US" altLang="zh-CN" dirty="0"/>
              <a:t> using 4 different settings:</a:t>
            </a:r>
            <a:endParaRPr lang="en-US" altLang="zh-CN" dirty="0">
              <a:solidFill>
                <a:srgbClr val="0070C0"/>
              </a:solidFill>
            </a:endParaRPr>
          </a:p>
          <a:p>
            <a:pPr lvl="1"/>
            <a:r>
              <a:rPr lang="en-US" altLang="zh-CN" dirty="0"/>
              <a:t>Enable all components</a:t>
            </a:r>
          </a:p>
          <a:p>
            <a:pPr lvl="1"/>
            <a:r>
              <a:rPr lang="en-US" altLang="zh-CN" dirty="0"/>
              <a:t>Disable one of the three components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3C6209C-29F4-6E41-B49B-46FB01E530DB}"/>
              </a:ext>
            </a:extLst>
          </p:cNvPr>
          <p:cNvGraphicFramePr/>
          <p:nvPr/>
        </p:nvGraphicFramePr>
        <p:xfrm>
          <a:off x="789705" y="2926080"/>
          <a:ext cx="5868203" cy="368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3A0055-CDC3-874A-9926-33A745A797C5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6657911" y="5472474"/>
            <a:ext cx="809324" cy="1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194691E-4B4A-7A43-A383-E50168DB9120}"/>
              </a:ext>
            </a:extLst>
          </p:cNvPr>
          <p:cNvSpPr txBox="1"/>
          <p:nvPr/>
        </p:nvSpPr>
        <p:spPr>
          <a:xfrm>
            <a:off x="7467235" y="5241642"/>
            <a:ext cx="16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sanitizer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6B0A742-AB8D-5F43-B2C3-17423685A9FF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6657908" y="4855579"/>
            <a:ext cx="732192" cy="406943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E73FD9-9854-5E42-B5E8-571EC290F2EF}"/>
              </a:ext>
            </a:extLst>
          </p:cNvPr>
          <p:cNvSpPr txBox="1"/>
          <p:nvPr/>
        </p:nvSpPr>
        <p:spPr>
          <a:xfrm>
            <a:off x="7390100" y="4624746"/>
            <a:ext cx="1749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No feedback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ED7A42F-2B3E-E943-AC97-20B5E97A92AA}"/>
              </a:ext>
            </a:extLst>
          </p:cNvPr>
          <p:cNvCxnSpPr>
            <a:cxnSpLocks/>
          </p:cNvCxnSpPr>
          <p:nvPr/>
        </p:nvCxnSpPr>
        <p:spPr>
          <a:xfrm flipH="1">
            <a:off x="6657914" y="3346704"/>
            <a:ext cx="768505" cy="49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0F7D6E6-EECE-9243-B5E1-002FB48722F6}"/>
              </a:ext>
            </a:extLst>
          </p:cNvPr>
          <p:cNvSpPr txBox="1"/>
          <p:nvPr/>
        </p:nvSpPr>
        <p:spPr>
          <a:xfrm>
            <a:off x="7426419" y="3118104"/>
            <a:ext cx="177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Full Features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636E02-A7DA-FC43-A7A4-68AB6BA5599F}"/>
              </a:ext>
            </a:extLst>
          </p:cNvPr>
          <p:cNvSpPr txBox="1"/>
          <p:nvPr/>
        </p:nvSpPr>
        <p:spPr>
          <a:xfrm>
            <a:off x="3380949" y="6505940"/>
            <a:ext cx="7477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/>
              <a:t>Hours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D9B413-8962-3649-A50D-671663909E97}"/>
              </a:ext>
            </a:extLst>
          </p:cNvPr>
          <p:cNvSpPr txBox="1"/>
          <p:nvPr/>
        </p:nvSpPr>
        <p:spPr>
          <a:xfrm>
            <a:off x="-20720" y="4284301"/>
            <a:ext cx="9304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Unique Bugs</a:t>
            </a:r>
          </a:p>
        </p:txBody>
      </p:sp>
    </p:spTree>
    <p:extLst>
      <p:ext uri="{BB962C8B-B14F-4D97-AF65-F5344CB8AC3E}">
        <p14:creationId xmlns:p14="http://schemas.microsoft.com/office/powerpoint/2010/main" val="375454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6"/>
    </mc:Choice>
    <mc:Fallback xmlns="">
      <p:transition spd="slow" advTm="5986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0">
            <a:extLst>
              <a:ext uri="{FF2B5EF4-FFF2-40B4-BE49-F238E27FC236}">
                <a16:creationId xmlns:a16="http://schemas.microsoft.com/office/drawing/2014/main" id="{53087A3B-A046-47AB-A2E9-3B6CE13C3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59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4DA0C0FF-2231-AF47-92F9-7FC833CE2606}"/>
              </a:ext>
            </a:extLst>
          </p:cNvPr>
          <p:cNvSpPr txBox="1"/>
          <p:nvPr/>
        </p:nvSpPr>
        <p:spPr>
          <a:xfrm>
            <a:off x="283990" y="164596"/>
            <a:ext cx="8576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Contribution</a:t>
            </a:r>
            <a:r>
              <a:rPr lang="zh-CN" altLang="en-US" sz="4400" dirty="0">
                <a:solidFill>
                  <a:schemeClr val="bg1"/>
                </a:solidFill>
              </a:rPr>
              <a:t> </a:t>
            </a:r>
            <a:r>
              <a:rPr lang="en-US" altLang="zh-CN" sz="4400" dirty="0">
                <a:solidFill>
                  <a:schemeClr val="bg1"/>
                </a:solidFill>
              </a:rPr>
              <a:t>of </a:t>
            </a:r>
            <a:r>
              <a:rPr lang="en-US" altLang="zh-CN" sz="4400" dirty="0" err="1">
                <a:solidFill>
                  <a:schemeClr val="bg1"/>
                </a:solidFill>
              </a:rPr>
              <a:t>Gfuzz’s</a:t>
            </a:r>
            <a:r>
              <a:rPr lang="en-US" altLang="zh-CN" sz="4400" dirty="0">
                <a:solidFill>
                  <a:schemeClr val="bg1"/>
                </a:solidFill>
              </a:rPr>
              <a:t> Components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DE3A5DFD-7164-EF42-9E7F-38303A5D8DEC}"/>
              </a:ext>
            </a:extLst>
          </p:cNvPr>
          <p:cNvSpPr txBox="1">
            <a:spLocks/>
          </p:cNvSpPr>
          <p:nvPr/>
        </p:nvSpPr>
        <p:spPr bwMode="auto">
          <a:xfrm>
            <a:off x="455444" y="1298450"/>
            <a:ext cx="8569820" cy="170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/>
              <a:t>Apply </a:t>
            </a:r>
            <a:r>
              <a:rPr lang="en-US" altLang="zh-CN" dirty="0" err="1"/>
              <a:t>GFuzz</a:t>
            </a:r>
            <a:r>
              <a:rPr lang="en-US" altLang="zh-CN" dirty="0"/>
              <a:t> on </a:t>
            </a:r>
            <a:r>
              <a:rPr lang="en-US" altLang="zh-CN" dirty="0" err="1"/>
              <a:t>gRPC</a:t>
            </a:r>
            <a:r>
              <a:rPr lang="en-US" altLang="zh-CN" dirty="0"/>
              <a:t> using 4 different settings:</a:t>
            </a:r>
            <a:endParaRPr lang="en-US" altLang="zh-CN" dirty="0">
              <a:solidFill>
                <a:srgbClr val="0070C0"/>
              </a:solidFill>
            </a:endParaRPr>
          </a:p>
          <a:p>
            <a:pPr lvl="1"/>
            <a:r>
              <a:rPr lang="en-US" altLang="zh-CN" dirty="0"/>
              <a:t>Enable all components</a:t>
            </a:r>
          </a:p>
          <a:p>
            <a:pPr lvl="1"/>
            <a:r>
              <a:rPr lang="en-US" altLang="zh-CN" dirty="0"/>
              <a:t>Disable one of the three components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3C6209C-29F4-6E41-B49B-46FB01E530DB}"/>
              </a:ext>
            </a:extLst>
          </p:cNvPr>
          <p:cNvGraphicFramePr/>
          <p:nvPr/>
        </p:nvGraphicFramePr>
        <p:xfrm>
          <a:off x="787946" y="2926080"/>
          <a:ext cx="5868203" cy="368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64D488-51EB-0B42-AAB6-1E47FD87DE11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6656153" y="6157259"/>
            <a:ext cx="766856" cy="7713"/>
          </a:xfrm>
          <a:prstGeom prst="straightConnector1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5F0322B-5C2E-B048-BEAF-3A0C2898B1E0}"/>
              </a:ext>
            </a:extLst>
          </p:cNvPr>
          <p:cNvSpPr txBox="1"/>
          <p:nvPr/>
        </p:nvSpPr>
        <p:spPr>
          <a:xfrm>
            <a:off x="7423009" y="5934139"/>
            <a:ext cx="155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 reorder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A04592A-DCF6-8C48-B691-B2479291C405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6656152" y="5472474"/>
            <a:ext cx="809324" cy="1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7FE7E71-F709-DD45-B4AB-525E3FF126A1}"/>
              </a:ext>
            </a:extLst>
          </p:cNvPr>
          <p:cNvSpPr txBox="1"/>
          <p:nvPr/>
        </p:nvSpPr>
        <p:spPr>
          <a:xfrm>
            <a:off x="7465476" y="5241642"/>
            <a:ext cx="15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sanitzer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D61383-ED9C-DC45-9996-27710C2978F5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6656149" y="4855579"/>
            <a:ext cx="732192" cy="406943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2DBCBC3-AF5B-894F-B981-54F1CF905474}"/>
              </a:ext>
            </a:extLst>
          </p:cNvPr>
          <p:cNvSpPr txBox="1"/>
          <p:nvPr/>
        </p:nvSpPr>
        <p:spPr>
          <a:xfrm>
            <a:off x="7388341" y="4624746"/>
            <a:ext cx="1749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No feedback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46B2215-C99E-3B4D-8FCE-16B519CDB02C}"/>
              </a:ext>
            </a:extLst>
          </p:cNvPr>
          <p:cNvCxnSpPr>
            <a:cxnSpLocks/>
          </p:cNvCxnSpPr>
          <p:nvPr/>
        </p:nvCxnSpPr>
        <p:spPr>
          <a:xfrm flipH="1">
            <a:off x="6656832" y="3346704"/>
            <a:ext cx="768505" cy="49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455ED23-BA99-0540-8011-2799B56E7934}"/>
              </a:ext>
            </a:extLst>
          </p:cNvPr>
          <p:cNvSpPr txBox="1"/>
          <p:nvPr/>
        </p:nvSpPr>
        <p:spPr>
          <a:xfrm>
            <a:off x="7424660" y="3118104"/>
            <a:ext cx="177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Full Features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728D0B-CFA4-EC4C-B874-870974970314}"/>
              </a:ext>
            </a:extLst>
          </p:cNvPr>
          <p:cNvSpPr txBox="1"/>
          <p:nvPr/>
        </p:nvSpPr>
        <p:spPr>
          <a:xfrm>
            <a:off x="3380949" y="6493240"/>
            <a:ext cx="7477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/>
              <a:t>Hours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955F76-2F5B-1749-B8CB-0367F59E3B3C}"/>
              </a:ext>
            </a:extLst>
          </p:cNvPr>
          <p:cNvSpPr txBox="1"/>
          <p:nvPr/>
        </p:nvSpPr>
        <p:spPr>
          <a:xfrm>
            <a:off x="-20720" y="4271601"/>
            <a:ext cx="9304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Unique Bugs</a:t>
            </a:r>
          </a:p>
        </p:txBody>
      </p:sp>
    </p:spTree>
    <p:extLst>
      <p:ext uri="{BB962C8B-B14F-4D97-AF65-F5344CB8AC3E}">
        <p14:creationId xmlns:p14="http://schemas.microsoft.com/office/powerpoint/2010/main" val="95411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9"/>
    </mc:Choice>
    <mc:Fallback xmlns="">
      <p:transition spd="slow" advTm="1320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D2D627B-D518-6A49-BF10-6B36678E1B33}"/>
              </a:ext>
            </a:extLst>
          </p:cNvPr>
          <p:cNvSpPr txBox="1"/>
          <p:nvPr/>
        </p:nvSpPr>
        <p:spPr>
          <a:xfrm>
            <a:off x="4787905" y="2664939"/>
            <a:ext cx="4102101" cy="3293209"/>
          </a:xfrm>
          <a:prstGeom prst="rect">
            <a:avLst/>
          </a:prstGeom>
          <a:noFill/>
          <a:ln w="25400">
            <a:noFil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func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s</a:t>
            </a:r>
            <a:r>
              <a:rPr lang="en-US" sz="1600" b="1" dirty="0">
                <a:latin typeface="Courier" pitchFamily="2" charset="0"/>
              </a:rPr>
              <a:t> *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Discover</a:t>
            </a:r>
            <a:r>
              <a:rPr lang="en-US" sz="1600" b="1" dirty="0">
                <a:latin typeface="Courier" pitchFamily="2" charset="0"/>
              </a:rPr>
              <a:t>)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Watch</a:t>
            </a:r>
            <a:r>
              <a:rPr lang="en-US" sz="1600" b="1" dirty="0">
                <a:latin typeface="Courier" pitchFamily="2" charset="0"/>
              </a:rPr>
              <a:t>() (…) {</a:t>
            </a:r>
          </a:p>
          <a:p>
            <a:r>
              <a:rPr lang="en-US" sz="1600" b="1" dirty="0">
                <a:latin typeface="Courier" pitchFamily="2" charset="0"/>
              </a:rPr>
              <a:t>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make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(</a:t>
            </a:r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chan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Entries)</a:t>
            </a:r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make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(</a:t>
            </a:r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chan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error</a:t>
            </a:r>
            <a:r>
              <a:rPr lang="en-US" sz="1600" b="1" dirty="0">
                <a:latin typeface="Courier" pitchFamily="2" charset="0"/>
              </a:rPr>
              <a:t>)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go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func</a:t>
            </a:r>
            <a:r>
              <a:rPr lang="en-US" sz="1600" b="1" dirty="0">
                <a:latin typeface="Courier" pitchFamily="2" charset="0"/>
              </a:rPr>
              <a:t>() {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 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entries, err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s.fetch</a:t>
            </a:r>
            <a:r>
              <a:rPr lang="en-US" sz="1600" b="1" dirty="0">
                <a:latin typeface="Courier" pitchFamily="2" charset="0"/>
              </a:rPr>
              <a:t>()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if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err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!=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nil </a:t>
            </a:r>
            <a:r>
              <a:rPr lang="en-US" sz="1600" b="1" dirty="0">
                <a:latin typeface="Courier" pitchFamily="2" charset="0"/>
              </a:rPr>
              <a:t>{</a:t>
            </a:r>
          </a:p>
          <a:p>
            <a:r>
              <a:rPr lang="en-US" sz="1600" b="1" dirty="0">
                <a:latin typeface="Courier" pitchFamily="2" charset="0"/>
              </a:rPr>
              <a:t>    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err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</a:t>
            </a:r>
            <a:r>
              <a:rPr lang="en-US" sz="1600" b="1" dirty="0">
                <a:latin typeface="Courier" pitchFamily="2" charset="0"/>
              </a:rPr>
              <a:t>}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else </a:t>
            </a:r>
            <a:r>
              <a:rPr lang="en-US" sz="1600" b="1" dirty="0">
                <a:latin typeface="Courier" pitchFamily="2" charset="0"/>
              </a:rPr>
              <a:t>{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entries</a:t>
            </a:r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    } …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</a:t>
            </a:r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  }()</a:t>
            </a:r>
          </a:p>
          <a:p>
            <a:r>
              <a:rPr lang="en-US" sz="1600" b="1" dirty="0">
                <a:latin typeface="Courier" pitchFamily="2" charset="0"/>
              </a:rPr>
              <a:t> 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return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latin typeface="Courier" pitchFamily="2" charset="0"/>
              </a:rPr>
              <a:t>,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endParaRPr lang="en-US" sz="1600" b="1" dirty="0">
              <a:solidFill>
                <a:srgbClr val="00A2E3"/>
              </a:solidFill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}</a:t>
            </a:r>
          </a:p>
        </p:txBody>
      </p:sp>
      <p:sp>
        <p:nvSpPr>
          <p:cNvPr id="8" name="矩形 10">
            <a:extLst>
              <a:ext uri="{FF2B5EF4-FFF2-40B4-BE49-F238E27FC236}">
                <a16:creationId xmlns:a16="http://schemas.microsoft.com/office/drawing/2014/main" id="{C1B6610C-DCB7-472F-846F-7A291868D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0" y="1986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 Concurrency Bug in Docker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263047-A5A6-A948-A4C3-64857A7B09CD}"/>
              </a:ext>
            </a:extLst>
          </p:cNvPr>
          <p:cNvSpPr/>
          <p:nvPr/>
        </p:nvSpPr>
        <p:spPr>
          <a:xfrm>
            <a:off x="5038676" y="3429006"/>
            <a:ext cx="3600559" cy="2000563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">
            <a:extLst>
              <a:ext uri="{FF2B5EF4-FFF2-40B4-BE49-F238E27FC236}">
                <a16:creationId xmlns:a16="http://schemas.microsoft.com/office/drawing/2014/main" id="{5296809F-F0E9-E64D-A380-01F9058DE78C}"/>
              </a:ext>
            </a:extLst>
          </p:cNvPr>
          <p:cNvSpPr/>
          <p:nvPr/>
        </p:nvSpPr>
        <p:spPr>
          <a:xfrm>
            <a:off x="5589013" y="1802662"/>
            <a:ext cx="2499885" cy="340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Child Goroutine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D3375E-3669-E848-A938-A706695E1DE6}"/>
              </a:ext>
            </a:extLst>
          </p:cNvPr>
          <p:cNvSpPr txBox="1"/>
          <p:nvPr/>
        </p:nvSpPr>
        <p:spPr>
          <a:xfrm>
            <a:off x="254000" y="2666892"/>
            <a:ext cx="3860800" cy="3293209"/>
          </a:xfrm>
          <a:prstGeom prst="rect">
            <a:avLst/>
          </a:prstGeom>
          <a:noFill/>
          <a:ln w="25400">
            <a:noFil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func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parent</a:t>
            </a:r>
            <a:r>
              <a:rPr lang="en-US" sz="1600" b="1" dirty="0">
                <a:latin typeface="Courier" pitchFamily="2" charset="0"/>
              </a:rPr>
              <a:t>() {</a:t>
            </a:r>
          </a:p>
          <a:p>
            <a:r>
              <a:rPr lang="en-US" sz="1600" b="1" dirty="0">
                <a:latin typeface="Courier" pitchFamily="2" charset="0"/>
              </a:rPr>
              <a:t>  …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,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dis</a:t>
            </a:r>
            <a:r>
              <a:rPr lang="en-US" sz="1600" b="1" dirty="0" err="1">
                <a:latin typeface="Courier" pitchFamily="2" charset="0"/>
              </a:rPr>
              <a:t>.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Watch</a:t>
            </a:r>
            <a:r>
              <a:rPr lang="en-US" sz="1600" b="1" dirty="0">
                <a:latin typeface="Courier" pitchFamily="2" charset="0"/>
              </a:rPr>
              <a:t>()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select</a:t>
            </a:r>
            <a:r>
              <a:rPr lang="en-US" sz="1600" b="1" dirty="0">
                <a:latin typeface="Courier" pitchFamily="2" charset="0"/>
              </a:rPr>
              <a:t> {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sz="1600" b="1" dirty="0">
                <a:latin typeface="Courier" pitchFamily="2" charset="0"/>
              </a:rPr>
              <a:t> 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Fire</a:t>
            </a:r>
            <a:r>
              <a:rPr lang="en-US" sz="1600" b="1" dirty="0">
                <a:latin typeface="Courier" pitchFamily="2" charset="0"/>
              </a:rPr>
              <a:t>(1 *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T</a:t>
            </a:r>
            <a:r>
              <a:rPr lang="en-US" sz="1600" b="1" dirty="0" err="1">
                <a:latin typeface="Courier" pitchFamily="2" charset="0"/>
              </a:rPr>
              <a:t>.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Second</a:t>
            </a:r>
            <a:r>
              <a:rPr lang="en-US" sz="1600" b="1" dirty="0">
                <a:latin typeface="Courier" pitchFamily="2" charset="0"/>
              </a:rPr>
              <a:t>):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Log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>
                <a:solidFill>
                  <a:schemeClr val="accent2"/>
                </a:solidFill>
                <a:latin typeface="Courier" pitchFamily="2" charset="0"/>
              </a:rPr>
              <a:t>“Timeout!”</a:t>
            </a:r>
            <a:r>
              <a:rPr lang="en-US" sz="1600" b="1" dirty="0">
                <a:latin typeface="Courier" pitchFamily="2" charset="0"/>
              </a:rPr>
              <a:t>)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sz="1600" b="1" dirty="0"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sz="1600" b="1" dirty="0">
                <a:latin typeface="Courier" pitchFamily="2" charset="0"/>
              </a:rPr>
              <a:t> := 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latin typeface="Courier" pitchFamily="2" charset="0"/>
              </a:rPr>
              <a:t>:</a:t>
            </a:r>
          </a:p>
          <a:p>
            <a:r>
              <a:rPr lang="en-US" sz="1600" b="1" dirty="0">
                <a:latin typeface="Courier" pitchFamily="2" charset="0"/>
              </a:rPr>
              <a:t>    …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sz="1600" b="1" dirty="0"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sz="1600" b="1" dirty="0">
                <a:latin typeface="Courier" pitchFamily="2" charset="0"/>
              </a:rPr>
              <a:t> := 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latin typeface="Courier" pitchFamily="2" charset="0"/>
              </a:rPr>
              <a:t>: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Log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>
                <a:solidFill>
                  <a:schemeClr val="accent2"/>
                </a:solidFill>
                <a:latin typeface="Courier" pitchFamily="2" charset="0"/>
              </a:rPr>
              <a:t>“Error!”</a:t>
            </a:r>
            <a:r>
              <a:rPr lang="en-US" sz="1600" b="1" dirty="0">
                <a:latin typeface="Courier" pitchFamily="2" charset="0"/>
              </a:rPr>
              <a:t>)</a:t>
            </a:r>
          </a:p>
          <a:p>
            <a:r>
              <a:rPr lang="en-US" sz="1600" b="1" dirty="0">
                <a:latin typeface="Courier" pitchFamily="2" charset="0"/>
              </a:rPr>
              <a:t>  }</a:t>
            </a:r>
          </a:p>
          <a:p>
            <a:r>
              <a:rPr lang="en-US" sz="1600" b="1" dirty="0">
                <a:latin typeface="Courier" pitchFamily="2" charset="0"/>
              </a:rPr>
              <a:t> 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return</a:t>
            </a:r>
          </a:p>
          <a:p>
            <a:r>
              <a:rPr lang="en-US" sz="1600" b="1" dirty="0">
                <a:latin typeface="Courier" pitchFamily="2" charset="0"/>
              </a:rPr>
              <a:t>}</a:t>
            </a:r>
          </a:p>
        </p:txBody>
      </p:sp>
      <p:sp>
        <p:nvSpPr>
          <p:cNvPr id="11" name="矩形 1">
            <a:extLst>
              <a:ext uri="{FF2B5EF4-FFF2-40B4-BE49-F238E27FC236}">
                <a16:creationId xmlns:a16="http://schemas.microsoft.com/office/drawing/2014/main" id="{43F09FF8-8669-2C4E-8D52-C3F218742BEF}"/>
              </a:ext>
            </a:extLst>
          </p:cNvPr>
          <p:cNvSpPr/>
          <p:nvPr/>
        </p:nvSpPr>
        <p:spPr>
          <a:xfrm>
            <a:off x="717880" y="1802658"/>
            <a:ext cx="2499885" cy="340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Parent Goroutine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47DEC7-6470-0E4D-9379-485080D681C5}"/>
              </a:ext>
            </a:extLst>
          </p:cNvPr>
          <p:cNvSpPr txBox="1"/>
          <p:nvPr/>
        </p:nvSpPr>
        <p:spPr>
          <a:xfrm>
            <a:off x="7857648" y="4429288"/>
            <a:ext cx="1032359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send a message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A11002-E898-294A-9E1D-14346A583AF8}"/>
              </a:ext>
            </a:extLst>
          </p:cNvPr>
          <p:cNvCxnSpPr>
            <a:endCxn id="14" idx="1"/>
          </p:cNvCxnSpPr>
          <p:nvPr/>
        </p:nvCxnSpPr>
        <p:spPr>
          <a:xfrm>
            <a:off x="7144727" y="4429285"/>
            <a:ext cx="712921" cy="323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C6CC44-623E-B343-8B83-5D7500856CE2}"/>
              </a:ext>
            </a:extLst>
          </p:cNvPr>
          <p:cNvCxnSpPr>
            <a:cxnSpLocks/>
          </p:cNvCxnSpPr>
          <p:nvPr/>
        </p:nvCxnSpPr>
        <p:spPr>
          <a:xfrm flipV="1">
            <a:off x="7268712" y="4752450"/>
            <a:ext cx="588935" cy="6025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E3B9B12-6914-FF4F-B37C-BF5758B9A2E5}"/>
              </a:ext>
            </a:extLst>
          </p:cNvPr>
          <p:cNvSpPr/>
          <p:nvPr/>
        </p:nvSpPr>
        <p:spPr>
          <a:xfrm>
            <a:off x="384125" y="3429002"/>
            <a:ext cx="3600559" cy="2000563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6A0790-94FB-5144-8D21-44C959388DAE}"/>
              </a:ext>
            </a:extLst>
          </p:cNvPr>
          <p:cNvSpPr txBox="1"/>
          <p:nvPr/>
        </p:nvSpPr>
        <p:spPr>
          <a:xfrm>
            <a:off x="3597639" y="2520844"/>
            <a:ext cx="1033340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after 1 second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CE7F0D-4CCA-474C-B70C-D2BEF1766D56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3570917" y="3167175"/>
            <a:ext cx="543392" cy="52366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430161C-22A5-6948-AAF9-238E5578406D}"/>
              </a:ext>
            </a:extLst>
          </p:cNvPr>
          <p:cNvSpPr txBox="1"/>
          <p:nvPr/>
        </p:nvSpPr>
        <p:spPr>
          <a:xfrm>
            <a:off x="3162986" y="4528128"/>
            <a:ext cx="1268459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a msg from the child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596287-3665-814E-B793-AFAF792996C4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578311" y="4311547"/>
            <a:ext cx="584675" cy="53974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10BD25-5C03-CB44-AAF1-F0E633A3939E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870647" y="4851291"/>
            <a:ext cx="292339" cy="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1326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59"/>
    </mc:Choice>
    <mc:Fallback xmlns="">
      <p:transition spd="slow" advTm="24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8" grpId="0" animBg="1"/>
      <p:bldP spid="15" grpId="0" animBg="1"/>
      <p:bldP spid="1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0">
            <a:extLst>
              <a:ext uri="{FF2B5EF4-FFF2-40B4-BE49-F238E27FC236}">
                <a16:creationId xmlns:a16="http://schemas.microsoft.com/office/drawing/2014/main" id="{7C887CF7-AA32-42DC-A6A1-DD3D2194E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457200" y="16459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A75AE730-9C66-4A8D-B9FD-F4C09DCC4B56}"/>
              </a:ext>
            </a:extLst>
          </p:cNvPr>
          <p:cNvSpPr txBox="1">
            <a:spLocks/>
          </p:cNvSpPr>
          <p:nvPr/>
        </p:nvSpPr>
        <p:spPr bwMode="auto">
          <a:xfrm>
            <a:off x="457203" y="1298448"/>
            <a:ext cx="8318500" cy="528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zh-CN" dirty="0" err="1"/>
              <a:t>GFuzz</a:t>
            </a:r>
            <a:r>
              <a:rPr lang="en-US" altLang="zh-CN" dirty="0"/>
              <a:t>: an effective dynamic bug detector</a:t>
            </a:r>
          </a:p>
          <a:p>
            <a:pPr lvl="1"/>
            <a:r>
              <a:rPr lang="en-US" altLang="zh-CN" dirty="0"/>
              <a:t>Change message order to explore program states</a:t>
            </a:r>
          </a:p>
          <a:p>
            <a:pPr lvl="1"/>
            <a:r>
              <a:rPr lang="en-US" altLang="zh-CN" dirty="0"/>
              <a:t>Use feedback to prioritize suspicious orders</a:t>
            </a:r>
          </a:p>
          <a:p>
            <a:pPr lvl="1"/>
            <a:r>
              <a:rPr lang="en-US" altLang="zh-CN" dirty="0"/>
              <a:t>Propose a sanitizer to capture blocking bugs</a:t>
            </a:r>
            <a:endParaRPr lang="en-US" altLang="zh-CN" sz="2600" i="1" dirty="0">
              <a:solidFill>
                <a:srgbClr val="7030A0"/>
              </a:solidFill>
            </a:endParaRPr>
          </a:p>
          <a:p>
            <a:pPr marL="457167" lvl="1" indent="0">
              <a:buNone/>
            </a:pPr>
            <a:r>
              <a:rPr lang="en-US" altLang="zh-CN" sz="2600" i="1" dirty="0">
                <a:solidFill>
                  <a:srgbClr val="7030A0"/>
                </a:solidFill>
              </a:rPr>
              <a:t>Detected </a:t>
            </a:r>
            <a:r>
              <a:rPr lang="en-US" altLang="zh-CN" sz="2600" i="1" dirty="0">
                <a:solidFill>
                  <a:srgbClr val="FF0000"/>
                </a:solidFill>
              </a:rPr>
              <a:t>184</a:t>
            </a:r>
            <a:r>
              <a:rPr lang="en-US" altLang="zh-CN" sz="2600" i="1" dirty="0">
                <a:solidFill>
                  <a:srgbClr val="7030A0"/>
                </a:solidFill>
              </a:rPr>
              <a:t> previously unknown bugs in real Go apps</a:t>
            </a:r>
            <a:endParaRPr lang="en-US" altLang="zh-CN" sz="2600" dirty="0"/>
          </a:p>
          <a:p>
            <a:pPr marL="342874" lvl="1" indent="-342874">
              <a:buFont typeface="Arial" charset="0"/>
              <a:buChar char="•"/>
            </a:pPr>
            <a:endParaRPr lang="en-US" altLang="zh-CN" sz="3200" dirty="0"/>
          </a:p>
          <a:p>
            <a:pPr marL="342874" lvl="1" indent="-342874">
              <a:buFont typeface="Arial" charset="0"/>
              <a:buChar char="•"/>
            </a:pPr>
            <a:r>
              <a:rPr lang="en-US" altLang="zh-CN" sz="3200" dirty="0"/>
              <a:t>Future work</a:t>
            </a:r>
          </a:p>
          <a:p>
            <a:pPr lvl="1"/>
            <a:r>
              <a:rPr lang="en-US" altLang="zh-CN" dirty="0"/>
              <a:t>Integrate other mutation mechanisms</a:t>
            </a:r>
          </a:p>
          <a:p>
            <a:pPr lvl="1"/>
            <a:r>
              <a:rPr lang="en-US" altLang="zh-CN" dirty="0"/>
              <a:t>Identify more concurrent messages</a:t>
            </a:r>
          </a:p>
          <a:p>
            <a:pPr lvl="1"/>
            <a:endParaRPr lang="en-US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74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72"/>
    </mc:Choice>
    <mc:Fallback xmlns="">
      <p:transition spd="slow" advTm="36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DFF623A-4EB0-4F3F-BD99-F888554CF626}"/>
              </a:ext>
            </a:extLst>
          </p:cNvPr>
          <p:cNvSpPr/>
          <p:nvPr/>
        </p:nvSpPr>
        <p:spPr>
          <a:xfrm>
            <a:off x="0" y="0"/>
            <a:ext cx="9144000" cy="23241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DB950D7-895F-4AD4-AED8-8069ABAC3159}"/>
              </a:ext>
            </a:extLst>
          </p:cNvPr>
          <p:cNvSpPr txBox="1"/>
          <p:nvPr/>
        </p:nvSpPr>
        <p:spPr>
          <a:xfrm>
            <a:off x="1162485" y="947878"/>
            <a:ext cx="6819035" cy="85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1" dirty="0">
                <a:solidFill>
                  <a:schemeClr val="bg1"/>
                </a:solidFill>
                <a:latin typeface="Arial" panose="020B0604020202020204" pitchFamily="34" charset="0"/>
              </a:rPr>
              <a:t>Thanks a lot!</a:t>
            </a:r>
            <a:endParaRPr lang="en-US" sz="4951" dirty="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5A50AEE-939D-4E41-8817-BA1752A755BC}"/>
              </a:ext>
            </a:extLst>
          </p:cNvPr>
          <p:cNvSpPr/>
          <p:nvPr/>
        </p:nvSpPr>
        <p:spPr>
          <a:xfrm>
            <a:off x="4024013" y="4701740"/>
            <a:ext cx="350957" cy="753936"/>
          </a:xfrm>
          <a:prstGeom prst="rect">
            <a:avLst/>
          </a:prstGeom>
          <a:solidFill>
            <a:srgbClr val="FAF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768D3-2303-0741-9364-D892BD50D0EF}"/>
              </a:ext>
            </a:extLst>
          </p:cNvPr>
          <p:cNvSpPr txBox="1"/>
          <p:nvPr/>
        </p:nvSpPr>
        <p:spPr>
          <a:xfrm>
            <a:off x="211639" y="5828050"/>
            <a:ext cx="450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Contact: </a:t>
            </a:r>
            <a:r>
              <a:rPr lang="en-US" sz="2000" dirty="0" err="1"/>
              <a:t>Shihao</a:t>
            </a:r>
            <a:r>
              <a:rPr lang="en-US" sz="2000" dirty="0"/>
              <a:t> Xia (szx5097@psu.edu)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F9271A5-0C17-E241-8F31-186DA32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285" y="3955302"/>
            <a:ext cx="1853453" cy="185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DDE48F8-55D6-C540-AA3C-D756D90E6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7" y="2841622"/>
            <a:ext cx="4365027" cy="2478093"/>
          </a:xfrm>
          <a:prstGeom prst="rect">
            <a:avLst/>
          </a:prstGeom>
        </p:spPr>
      </p:pic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AE9ECA7B-4800-3C4B-857E-5E89FD2583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70" y="2960671"/>
            <a:ext cx="3371851" cy="498731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9B141C-D794-6B4D-8C30-96A5E1FF78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19" y="2924404"/>
            <a:ext cx="6604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5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65"/>
    </mc:Choice>
    <mc:Fallback xmlns="">
      <p:transition spd="slow" advTm="12165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>
            <a:extLst>
              <a:ext uri="{FF2B5EF4-FFF2-40B4-BE49-F238E27FC236}">
                <a16:creationId xmlns:a16="http://schemas.microsoft.com/office/drawing/2014/main" id="{EB0EE47B-98AC-E34D-B82F-7C9DABBD5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1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DD44DF-5EE5-D14B-85B1-4FAC1EB1D864}"/>
              </a:ext>
            </a:extLst>
          </p:cNvPr>
          <p:cNvSpPr txBox="1"/>
          <p:nvPr/>
        </p:nvSpPr>
        <p:spPr>
          <a:xfrm>
            <a:off x="927732" y="167871"/>
            <a:ext cx="7327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4B12246-9AF4-4148-A0C3-70619D112FE6}"/>
              </a:ext>
            </a:extLst>
          </p:cNvPr>
          <p:cNvSpPr txBox="1">
            <a:spLocks/>
          </p:cNvSpPr>
          <p:nvPr/>
        </p:nvSpPr>
        <p:spPr bwMode="auto">
          <a:xfrm>
            <a:off x="476615" y="1298454"/>
            <a:ext cx="8398933" cy="210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/>
              <a:t>How to identify concurrent messages?</a:t>
            </a:r>
          </a:p>
          <a:p>
            <a:r>
              <a:rPr lang="en-US" altLang="zh-CN" dirty="0"/>
              <a:t>How to identify suspicious message orders?</a:t>
            </a:r>
          </a:p>
          <a:p>
            <a:r>
              <a:rPr lang="en-US" altLang="zh-CN" dirty="0"/>
              <a:t>How to capture triggered channel-related bugs?</a:t>
            </a:r>
          </a:p>
          <a:p>
            <a:endParaRPr lang="en-US" altLang="zh-CN" dirty="0"/>
          </a:p>
        </p:txBody>
      </p:sp>
      <p:pic>
        <p:nvPicPr>
          <p:cNvPr id="6" name="Picture 5" descr="A picture containing text, clock, device, gauge&#10;&#10;Description automatically generated">
            <a:extLst>
              <a:ext uri="{FF2B5EF4-FFF2-40B4-BE49-F238E27FC236}">
                <a16:creationId xmlns:a16="http://schemas.microsoft.com/office/drawing/2014/main" id="{0EF04A01-7B39-194F-9529-1DD741832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591" y="4601013"/>
            <a:ext cx="2298512" cy="135498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9072B39-00D0-AE47-9274-A4AB21742EED}"/>
              </a:ext>
            </a:extLst>
          </p:cNvPr>
          <p:cNvSpPr/>
          <p:nvPr/>
        </p:nvSpPr>
        <p:spPr>
          <a:xfrm>
            <a:off x="3517721" y="4539200"/>
            <a:ext cx="2502883" cy="138544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43B0AA-CCEC-3D4A-8478-880C0361A0DA}"/>
              </a:ext>
            </a:extLst>
          </p:cNvPr>
          <p:cNvSpPr txBox="1"/>
          <p:nvPr/>
        </p:nvSpPr>
        <p:spPr>
          <a:xfrm>
            <a:off x="4137445" y="5536247"/>
            <a:ext cx="1300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order space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0EA87E-A256-A943-95F2-EE55072AFFB6}"/>
              </a:ext>
            </a:extLst>
          </p:cNvPr>
          <p:cNvSpPr/>
          <p:nvPr/>
        </p:nvSpPr>
        <p:spPr>
          <a:xfrm>
            <a:off x="4313830" y="46482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D4C5FC-A296-724C-B6BA-99584385422B}"/>
              </a:ext>
            </a:extLst>
          </p:cNvPr>
          <p:cNvSpPr/>
          <p:nvPr/>
        </p:nvSpPr>
        <p:spPr>
          <a:xfrm>
            <a:off x="4953910" y="473964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18F3140-23AE-2E46-8712-28CD6983D449}"/>
              </a:ext>
            </a:extLst>
          </p:cNvPr>
          <p:cNvSpPr/>
          <p:nvPr/>
        </p:nvSpPr>
        <p:spPr>
          <a:xfrm>
            <a:off x="5409174" y="492322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6744B1-8FCF-4845-9FAA-1AC5305321CD}"/>
              </a:ext>
            </a:extLst>
          </p:cNvPr>
          <p:cNvSpPr/>
          <p:nvPr/>
        </p:nvSpPr>
        <p:spPr>
          <a:xfrm>
            <a:off x="3968390" y="50273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720188-98A1-EA4D-8032-E9E6798DF5DE}"/>
              </a:ext>
            </a:extLst>
          </p:cNvPr>
          <p:cNvSpPr/>
          <p:nvPr/>
        </p:nvSpPr>
        <p:spPr>
          <a:xfrm>
            <a:off x="5030396" y="532384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A693A2-A067-3340-B858-B7BCED090384}"/>
              </a:ext>
            </a:extLst>
          </p:cNvPr>
          <p:cNvSpPr/>
          <p:nvPr/>
        </p:nvSpPr>
        <p:spPr>
          <a:xfrm>
            <a:off x="4596055" y="547573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421962-B870-384C-BAA7-8A1583388A58}"/>
              </a:ext>
            </a:extLst>
          </p:cNvPr>
          <p:cNvSpPr/>
          <p:nvPr/>
        </p:nvSpPr>
        <p:spPr>
          <a:xfrm>
            <a:off x="4422891" y="530748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D83620-8485-8E42-96A2-5CF3DB9BE022}"/>
              </a:ext>
            </a:extLst>
          </p:cNvPr>
          <p:cNvSpPr txBox="1"/>
          <p:nvPr/>
        </p:nvSpPr>
        <p:spPr>
          <a:xfrm>
            <a:off x="4157196" y="3784403"/>
            <a:ext cx="182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suspicious orders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FB154CF-ECF6-EE47-A220-1D6E54399036}"/>
              </a:ext>
            </a:extLst>
          </p:cNvPr>
          <p:cNvCxnSpPr>
            <a:cxnSpLocks/>
          </p:cNvCxnSpPr>
          <p:nvPr/>
        </p:nvCxnSpPr>
        <p:spPr>
          <a:xfrm flipH="1">
            <a:off x="4422894" y="4273884"/>
            <a:ext cx="239404" cy="3589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2DDD3D-9CF2-D645-B098-D96A45B33FC6}"/>
              </a:ext>
            </a:extLst>
          </p:cNvPr>
          <p:cNvCxnSpPr>
            <a:cxnSpLocks/>
          </p:cNvCxnSpPr>
          <p:nvPr/>
        </p:nvCxnSpPr>
        <p:spPr>
          <a:xfrm flipH="1">
            <a:off x="5045358" y="4264151"/>
            <a:ext cx="76487" cy="4358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E72979F-4C9B-EA43-A9A9-6CB2C6A77DF8}"/>
              </a:ext>
            </a:extLst>
          </p:cNvPr>
          <p:cNvCxnSpPr>
            <a:cxnSpLocks/>
          </p:cNvCxnSpPr>
          <p:nvPr/>
        </p:nvCxnSpPr>
        <p:spPr>
          <a:xfrm>
            <a:off x="5311360" y="4264149"/>
            <a:ext cx="129683" cy="5866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F907B4-B9C0-6D47-BBEE-1EC3A5B7D1E7}"/>
              </a:ext>
            </a:extLst>
          </p:cNvPr>
          <p:cNvCxnSpPr>
            <a:cxnSpLocks/>
          </p:cNvCxnSpPr>
          <p:nvPr/>
        </p:nvCxnSpPr>
        <p:spPr>
          <a:xfrm flipH="1">
            <a:off x="5095116" y="4311106"/>
            <a:ext cx="91197" cy="9319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385C37-AA2D-2648-890E-D923497F5093}"/>
              </a:ext>
            </a:extLst>
          </p:cNvPr>
          <p:cNvCxnSpPr>
            <a:cxnSpLocks/>
          </p:cNvCxnSpPr>
          <p:nvPr/>
        </p:nvCxnSpPr>
        <p:spPr>
          <a:xfrm flipH="1">
            <a:off x="4726774" y="4380448"/>
            <a:ext cx="263879" cy="10184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A933FC-6EF3-404A-9D53-907B6700FFAE}"/>
              </a:ext>
            </a:extLst>
          </p:cNvPr>
          <p:cNvCxnSpPr>
            <a:cxnSpLocks/>
          </p:cNvCxnSpPr>
          <p:nvPr/>
        </p:nvCxnSpPr>
        <p:spPr>
          <a:xfrm flipH="1">
            <a:off x="4499149" y="4409630"/>
            <a:ext cx="380171" cy="8498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71DFE4A-FF21-784C-A34C-23B33EFA897E}"/>
              </a:ext>
            </a:extLst>
          </p:cNvPr>
          <p:cNvCxnSpPr>
            <a:cxnSpLocks/>
          </p:cNvCxnSpPr>
          <p:nvPr/>
        </p:nvCxnSpPr>
        <p:spPr>
          <a:xfrm flipH="1">
            <a:off x="4053773" y="4264149"/>
            <a:ext cx="437403" cy="7047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6347B32-C4A5-8448-9DEC-CFE9E79233EC}"/>
              </a:ext>
            </a:extLst>
          </p:cNvPr>
          <p:cNvCxnSpPr>
            <a:cxnSpLocks/>
          </p:cNvCxnSpPr>
          <p:nvPr/>
        </p:nvCxnSpPr>
        <p:spPr>
          <a:xfrm>
            <a:off x="1035411" y="3888542"/>
            <a:ext cx="0" cy="447935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D697BA0-35BA-4540-B47E-132B98F697DA}"/>
              </a:ext>
            </a:extLst>
          </p:cNvPr>
          <p:cNvCxnSpPr>
            <a:cxnSpLocks/>
          </p:cNvCxnSpPr>
          <p:nvPr/>
        </p:nvCxnSpPr>
        <p:spPr>
          <a:xfrm>
            <a:off x="2123276" y="3972824"/>
            <a:ext cx="0" cy="766823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2480521-FAE5-8347-805B-AFC503DCFBF3}"/>
              </a:ext>
            </a:extLst>
          </p:cNvPr>
          <p:cNvSpPr txBox="1"/>
          <p:nvPr/>
        </p:nvSpPr>
        <p:spPr>
          <a:xfrm>
            <a:off x="666259" y="4364967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ch1 &lt;- 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9B01BD-8E14-384D-96B9-59A8E5CA295A}"/>
              </a:ext>
            </a:extLst>
          </p:cNvPr>
          <p:cNvSpPr txBox="1"/>
          <p:nvPr/>
        </p:nvSpPr>
        <p:spPr>
          <a:xfrm>
            <a:off x="1711686" y="4739910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 &lt;- ch1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B730ED-638A-3F40-B4AD-9607F97683BA}"/>
              </a:ext>
            </a:extLst>
          </p:cNvPr>
          <p:cNvCxnSpPr>
            <a:cxnSpLocks/>
          </p:cNvCxnSpPr>
          <p:nvPr/>
        </p:nvCxnSpPr>
        <p:spPr>
          <a:xfrm>
            <a:off x="1050022" y="4711378"/>
            <a:ext cx="0" cy="1074169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87D7998-C80C-6C44-9EC3-8E88E5556952}"/>
              </a:ext>
            </a:extLst>
          </p:cNvPr>
          <p:cNvCxnSpPr>
            <a:cxnSpLocks/>
          </p:cNvCxnSpPr>
          <p:nvPr/>
        </p:nvCxnSpPr>
        <p:spPr>
          <a:xfrm>
            <a:off x="2122906" y="5070937"/>
            <a:ext cx="0" cy="318949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E3806DE-B326-DF48-A855-DF73142E05A0}"/>
              </a:ext>
            </a:extLst>
          </p:cNvPr>
          <p:cNvCxnSpPr>
            <a:cxnSpLocks/>
          </p:cNvCxnSpPr>
          <p:nvPr/>
        </p:nvCxnSpPr>
        <p:spPr>
          <a:xfrm>
            <a:off x="1458217" y="4635315"/>
            <a:ext cx="294921" cy="154455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D84FDE47-5CF7-5545-A066-6DDD489DD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427">
            <a:off x="1543495" y="4392070"/>
            <a:ext cx="258287" cy="17993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F4DD9E8-0D64-FC4B-B83E-3F787CED1D9A}"/>
              </a:ext>
            </a:extLst>
          </p:cNvPr>
          <p:cNvSpPr/>
          <p:nvPr/>
        </p:nvSpPr>
        <p:spPr>
          <a:xfrm>
            <a:off x="550937" y="3580762"/>
            <a:ext cx="10795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a typeface="Calibri" charset="0"/>
                <a:cs typeface="Calibri" charset="0"/>
              </a:rPr>
              <a:t>Goroutine1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FE387DE-E113-D24B-BE37-01FED4C38790}"/>
              </a:ext>
            </a:extLst>
          </p:cNvPr>
          <p:cNvSpPr/>
          <p:nvPr/>
        </p:nvSpPr>
        <p:spPr>
          <a:xfrm>
            <a:off x="1562822" y="3580764"/>
            <a:ext cx="1136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a typeface="Calibri" charset="0"/>
                <a:cs typeface="Calibri" charset="0"/>
              </a:rPr>
              <a:t>Goroutine2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6C8B0BB-5917-D94B-9628-F4C65B28A180}"/>
              </a:ext>
            </a:extLst>
          </p:cNvPr>
          <p:cNvSpPr txBox="1"/>
          <p:nvPr/>
        </p:nvSpPr>
        <p:spPr>
          <a:xfrm>
            <a:off x="1709240" y="5401571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ch2 &lt;- m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56901BD-EB44-024B-B188-479F099D7174}"/>
              </a:ext>
            </a:extLst>
          </p:cNvPr>
          <p:cNvCxnSpPr>
            <a:cxnSpLocks/>
          </p:cNvCxnSpPr>
          <p:nvPr/>
        </p:nvCxnSpPr>
        <p:spPr>
          <a:xfrm>
            <a:off x="2105498" y="5713877"/>
            <a:ext cx="0" cy="318949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AD5EA22-D01D-4A4E-9D25-731762607381}"/>
              </a:ext>
            </a:extLst>
          </p:cNvPr>
          <p:cNvCxnSpPr>
            <a:cxnSpLocks/>
          </p:cNvCxnSpPr>
          <p:nvPr/>
        </p:nvCxnSpPr>
        <p:spPr>
          <a:xfrm>
            <a:off x="2588521" y="5676716"/>
            <a:ext cx="294921" cy="154455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AD2EB61C-50A0-DB44-BC0A-991B03081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427">
            <a:off x="2673795" y="5433470"/>
            <a:ext cx="258287" cy="1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1"/>
    </mc:Choice>
    <mc:Fallback xmlns="">
      <p:transition spd="slow" advTm="5031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10">
            <a:extLst>
              <a:ext uri="{FF2B5EF4-FFF2-40B4-BE49-F238E27FC236}">
                <a16:creationId xmlns:a16="http://schemas.microsoft.com/office/drawing/2014/main" id="{5426A5EC-9A11-4C09-98ED-BAE8E4852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143147" y="167874"/>
            <a:ext cx="8857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Backup</a:t>
            </a:r>
            <a:endParaRPr lang="en-US" altLang="zh-CN" sz="4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Backup, Backup, Backup! Part 2 (The Different Types: File/Folder Backups) -  CSA Tech Solutions">
            <a:extLst>
              <a:ext uri="{FF2B5EF4-FFF2-40B4-BE49-F238E27FC236}">
                <a16:creationId xmlns:a16="http://schemas.microsoft.com/office/drawing/2014/main" id="{DE5D818B-EBD5-154B-86CB-9851DF10E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8059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5946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FFF5195-CF68-4E20-9C30-4CBA996B992B}"/>
              </a:ext>
            </a:extLst>
          </p:cNvPr>
          <p:cNvSpPr/>
          <p:nvPr/>
        </p:nvSpPr>
        <p:spPr>
          <a:xfrm>
            <a:off x="0" y="5"/>
            <a:ext cx="9144000" cy="2749845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DB950D7-895F-4AD4-AED8-8069ABAC3159}"/>
              </a:ext>
            </a:extLst>
          </p:cNvPr>
          <p:cNvSpPr txBox="1"/>
          <p:nvPr/>
        </p:nvSpPr>
        <p:spPr>
          <a:xfrm>
            <a:off x="1162486" y="947883"/>
            <a:ext cx="6819035" cy="85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1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54532C8-246F-4FBF-A0E1-3BAB60DE7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36" y="3669569"/>
            <a:ext cx="3557015" cy="26381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93BF85-2E45-F948-A231-6DF891F321DF}"/>
              </a:ext>
            </a:extLst>
          </p:cNvPr>
          <p:cNvSpPr/>
          <p:nvPr/>
        </p:nvSpPr>
        <p:spPr>
          <a:xfrm>
            <a:off x="4242777" y="3125383"/>
            <a:ext cx="4766757" cy="2054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Our three challenges</a:t>
            </a:r>
          </a:p>
          <a:p>
            <a:pPr marL="285730" indent="-28573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How to enforce a particular message order</a:t>
            </a:r>
          </a:p>
          <a:p>
            <a:pPr marL="285730" indent="-28573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How to pinpoint the most effective message order</a:t>
            </a:r>
          </a:p>
          <a:p>
            <a:pPr marL="285730" indent="-28573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How to capture bug</a:t>
            </a:r>
          </a:p>
        </p:txBody>
      </p:sp>
    </p:spTree>
    <p:extLst>
      <p:ext uri="{BB962C8B-B14F-4D97-AF65-F5344CB8AC3E}">
        <p14:creationId xmlns:p14="http://schemas.microsoft.com/office/powerpoint/2010/main" val="1208598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D2D627B-D518-6A49-BF10-6B36678E1B33}"/>
              </a:ext>
            </a:extLst>
          </p:cNvPr>
          <p:cNvSpPr txBox="1"/>
          <p:nvPr/>
        </p:nvSpPr>
        <p:spPr>
          <a:xfrm>
            <a:off x="4787905" y="2664939"/>
            <a:ext cx="4102101" cy="3293209"/>
          </a:xfrm>
          <a:prstGeom prst="rect">
            <a:avLst/>
          </a:prstGeom>
          <a:noFill/>
          <a:ln w="25400">
            <a:noFil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func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s</a:t>
            </a:r>
            <a:r>
              <a:rPr lang="en-US" sz="1600" b="1" dirty="0">
                <a:latin typeface="Courier" pitchFamily="2" charset="0"/>
              </a:rPr>
              <a:t> *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Discover</a:t>
            </a:r>
            <a:r>
              <a:rPr lang="en-US" sz="1600" b="1" dirty="0">
                <a:latin typeface="Courier" pitchFamily="2" charset="0"/>
              </a:rPr>
              <a:t>)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Watch</a:t>
            </a:r>
            <a:r>
              <a:rPr lang="en-US" sz="1600" b="1" dirty="0">
                <a:latin typeface="Courier" pitchFamily="2" charset="0"/>
              </a:rPr>
              <a:t>() (…) {</a:t>
            </a:r>
          </a:p>
          <a:p>
            <a:r>
              <a:rPr lang="en-US" sz="1600" b="1" dirty="0">
                <a:latin typeface="Courier" pitchFamily="2" charset="0"/>
              </a:rPr>
              <a:t>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make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(</a:t>
            </a:r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chan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Entries)</a:t>
            </a:r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make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(</a:t>
            </a:r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chan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error</a:t>
            </a:r>
            <a:r>
              <a:rPr lang="en-US" sz="1600" b="1" dirty="0">
                <a:latin typeface="Courier" pitchFamily="2" charset="0"/>
              </a:rPr>
              <a:t>)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go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func</a:t>
            </a:r>
            <a:r>
              <a:rPr lang="en-US" sz="1600" b="1" dirty="0">
                <a:latin typeface="Courier" pitchFamily="2" charset="0"/>
              </a:rPr>
              <a:t>() {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 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entries, err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s.fetch</a:t>
            </a:r>
            <a:r>
              <a:rPr lang="en-US" sz="1600" b="1" dirty="0">
                <a:latin typeface="Courier" pitchFamily="2" charset="0"/>
              </a:rPr>
              <a:t>()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if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err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!=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nil </a:t>
            </a:r>
            <a:r>
              <a:rPr lang="en-US" sz="1600" b="1" dirty="0">
                <a:latin typeface="Courier" pitchFamily="2" charset="0"/>
              </a:rPr>
              <a:t>{</a:t>
            </a:r>
          </a:p>
          <a:p>
            <a:r>
              <a:rPr lang="en-US" sz="1600" b="1" dirty="0">
                <a:latin typeface="Courier" pitchFamily="2" charset="0"/>
              </a:rPr>
              <a:t>    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err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</a:t>
            </a:r>
            <a:r>
              <a:rPr lang="en-US" sz="1600" b="1" dirty="0">
                <a:latin typeface="Courier" pitchFamily="2" charset="0"/>
              </a:rPr>
              <a:t>}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else </a:t>
            </a:r>
            <a:r>
              <a:rPr lang="en-US" sz="1600" b="1" dirty="0">
                <a:latin typeface="Courier" pitchFamily="2" charset="0"/>
              </a:rPr>
              <a:t>{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entries</a:t>
            </a:r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    } …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</a:t>
            </a:r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  }()</a:t>
            </a:r>
          </a:p>
          <a:p>
            <a:r>
              <a:rPr lang="en-US" sz="1600" b="1" dirty="0">
                <a:latin typeface="Courier" pitchFamily="2" charset="0"/>
              </a:rPr>
              <a:t> 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return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latin typeface="Courier" pitchFamily="2" charset="0"/>
              </a:rPr>
              <a:t>,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endParaRPr lang="en-US" sz="1600" b="1" dirty="0">
              <a:solidFill>
                <a:srgbClr val="00A2E3"/>
              </a:solidFill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}</a:t>
            </a:r>
          </a:p>
        </p:txBody>
      </p:sp>
      <p:sp>
        <p:nvSpPr>
          <p:cNvPr id="8" name="矩形 10">
            <a:extLst>
              <a:ext uri="{FF2B5EF4-FFF2-40B4-BE49-F238E27FC236}">
                <a16:creationId xmlns:a16="http://schemas.microsoft.com/office/drawing/2014/main" id="{C1B6610C-DCB7-472F-846F-7A291868D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0" y="1986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 Concurrency Bug in Docker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263047-A5A6-A948-A4C3-64857A7B09CD}"/>
              </a:ext>
            </a:extLst>
          </p:cNvPr>
          <p:cNvSpPr/>
          <p:nvPr/>
        </p:nvSpPr>
        <p:spPr>
          <a:xfrm>
            <a:off x="5038676" y="3429006"/>
            <a:ext cx="3600559" cy="2000563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">
            <a:extLst>
              <a:ext uri="{FF2B5EF4-FFF2-40B4-BE49-F238E27FC236}">
                <a16:creationId xmlns:a16="http://schemas.microsoft.com/office/drawing/2014/main" id="{5296809F-F0E9-E64D-A380-01F9058DE78C}"/>
              </a:ext>
            </a:extLst>
          </p:cNvPr>
          <p:cNvSpPr/>
          <p:nvPr/>
        </p:nvSpPr>
        <p:spPr>
          <a:xfrm>
            <a:off x="5589013" y="1802662"/>
            <a:ext cx="2499885" cy="340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Child Goroutine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D3375E-3669-E848-A938-A706695E1DE6}"/>
              </a:ext>
            </a:extLst>
          </p:cNvPr>
          <p:cNvSpPr txBox="1"/>
          <p:nvPr/>
        </p:nvSpPr>
        <p:spPr>
          <a:xfrm>
            <a:off x="254000" y="2666892"/>
            <a:ext cx="3860800" cy="3293209"/>
          </a:xfrm>
          <a:prstGeom prst="rect">
            <a:avLst/>
          </a:prstGeom>
          <a:noFill/>
          <a:ln w="25400">
            <a:noFil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func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parent</a:t>
            </a:r>
            <a:r>
              <a:rPr lang="en-US" sz="1600" b="1" dirty="0">
                <a:latin typeface="Courier" pitchFamily="2" charset="0"/>
              </a:rPr>
              <a:t>() {</a:t>
            </a:r>
          </a:p>
          <a:p>
            <a:r>
              <a:rPr lang="en-US" sz="1600" b="1" dirty="0">
                <a:latin typeface="Courier" pitchFamily="2" charset="0"/>
              </a:rPr>
              <a:t>  …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,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dis</a:t>
            </a:r>
            <a:r>
              <a:rPr lang="en-US" sz="1600" b="1" dirty="0" err="1">
                <a:latin typeface="Courier" pitchFamily="2" charset="0"/>
              </a:rPr>
              <a:t>.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Watch</a:t>
            </a:r>
            <a:r>
              <a:rPr lang="en-US" sz="1600" b="1" dirty="0">
                <a:latin typeface="Courier" pitchFamily="2" charset="0"/>
              </a:rPr>
              <a:t>()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select</a:t>
            </a:r>
            <a:r>
              <a:rPr lang="en-US" sz="1600" b="1" dirty="0">
                <a:latin typeface="Courier" pitchFamily="2" charset="0"/>
              </a:rPr>
              <a:t> {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sz="1600" b="1" dirty="0">
                <a:latin typeface="Courier" pitchFamily="2" charset="0"/>
              </a:rPr>
              <a:t> 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Fire</a:t>
            </a:r>
            <a:r>
              <a:rPr lang="en-US" sz="1600" b="1" dirty="0">
                <a:latin typeface="Courier" pitchFamily="2" charset="0"/>
              </a:rPr>
              <a:t>(1 *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T</a:t>
            </a:r>
            <a:r>
              <a:rPr lang="en-US" sz="1600" b="1" dirty="0" err="1">
                <a:latin typeface="Courier" pitchFamily="2" charset="0"/>
              </a:rPr>
              <a:t>.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Second</a:t>
            </a:r>
            <a:r>
              <a:rPr lang="en-US" sz="1600" b="1" dirty="0">
                <a:latin typeface="Courier" pitchFamily="2" charset="0"/>
              </a:rPr>
              <a:t>):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Log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>
                <a:solidFill>
                  <a:schemeClr val="accent2"/>
                </a:solidFill>
                <a:latin typeface="Courier" pitchFamily="2" charset="0"/>
              </a:rPr>
              <a:t>“Timeout!”</a:t>
            </a:r>
            <a:r>
              <a:rPr lang="en-US" sz="1600" b="1" dirty="0">
                <a:latin typeface="Courier" pitchFamily="2" charset="0"/>
              </a:rPr>
              <a:t>)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sz="1600" b="1" dirty="0"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sz="1600" b="1" dirty="0">
                <a:latin typeface="Courier" pitchFamily="2" charset="0"/>
              </a:rPr>
              <a:t> := 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latin typeface="Courier" pitchFamily="2" charset="0"/>
              </a:rPr>
              <a:t>:</a:t>
            </a:r>
          </a:p>
          <a:p>
            <a:r>
              <a:rPr lang="en-US" sz="1600" b="1" dirty="0">
                <a:latin typeface="Courier" pitchFamily="2" charset="0"/>
              </a:rPr>
              <a:t>    …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sz="1600" b="1" dirty="0"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sz="1600" b="1" dirty="0">
                <a:latin typeface="Courier" pitchFamily="2" charset="0"/>
              </a:rPr>
              <a:t> := 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latin typeface="Courier" pitchFamily="2" charset="0"/>
              </a:rPr>
              <a:t>: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Log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>
                <a:solidFill>
                  <a:schemeClr val="accent2"/>
                </a:solidFill>
                <a:latin typeface="Courier" pitchFamily="2" charset="0"/>
              </a:rPr>
              <a:t>“Error!”</a:t>
            </a:r>
            <a:r>
              <a:rPr lang="en-US" sz="1600" b="1" dirty="0">
                <a:latin typeface="Courier" pitchFamily="2" charset="0"/>
              </a:rPr>
              <a:t>)</a:t>
            </a:r>
          </a:p>
          <a:p>
            <a:r>
              <a:rPr lang="en-US" sz="1600" b="1" dirty="0">
                <a:latin typeface="Courier" pitchFamily="2" charset="0"/>
              </a:rPr>
              <a:t>  }</a:t>
            </a:r>
          </a:p>
          <a:p>
            <a:r>
              <a:rPr lang="en-US" sz="1600" b="1" dirty="0">
                <a:latin typeface="Courier" pitchFamily="2" charset="0"/>
              </a:rPr>
              <a:t> 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return</a:t>
            </a:r>
          </a:p>
          <a:p>
            <a:r>
              <a:rPr lang="en-US" sz="1600" b="1" dirty="0">
                <a:latin typeface="Courier" pitchFamily="2" charset="0"/>
              </a:rPr>
              <a:t>}</a:t>
            </a:r>
          </a:p>
        </p:txBody>
      </p:sp>
      <p:sp>
        <p:nvSpPr>
          <p:cNvPr id="11" name="矩形 1">
            <a:extLst>
              <a:ext uri="{FF2B5EF4-FFF2-40B4-BE49-F238E27FC236}">
                <a16:creationId xmlns:a16="http://schemas.microsoft.com/office/drawing/2014/main" id="{43F09FF8-8669-2C4E-8D52-C3F218742BEF}"/>
              </a:ext>
            </a:extLst>
          </p:cNvPr>
          <p:cNvSpPr/>
          <p:nvPr/>
        </p:nvSpPr>
        <p:spPr>
          <a:xfrm>
            <a:off x="717880" y="1802658"/>
            <a:ext cx="2499885" cy="340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Parent Goroutine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15B0D47-AEEF-7147-94E8-9055FAD5CB92}"/>
              </a:ext>
            </a:extLst>
          </p:cNvPr>
          <p:cNvSpPr/>
          <p:nvPr/>
        </p:nvSpPr>
        <p:spPr>
          <a:xfrm>
            <a:off x="5779515" y="2907293"/>
            <a:ext cx="2309385" cy="320040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B8B0F7-B8D3-DD4B-8A58-B626672F635E}"/>
              </a:ext>
            </a:extLst>
          </p:cNvPr>
          <p:cNvSpPr txBox="1"/>
          <p:nvPr/>
        </p:nvSpPr>
        <p:spPr>
          <a:xfrm>
            <a:off x="6241547" y="2248578"/>
            <a:ext cx="1257016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unbuffered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E8A5AEE-B848-8A48-80F0-58B90107DCBD}"/>
              </a:ext>
            </a:extLst>
          </p:cNvPr>
          <p:cNvCxnSpPr>
            <a:cxnSpLocks/>
            <a:stCxn id="33" idx="2"/>
            <a:endCxn id="32" idx="0"/>
          </p:cNvCxnSpPr>
          <p:nvPr/>
        </p:nvCxnSpPr>
        <p:spPr>
          <a:xfrm>
            <a:off x="6870055" y="2617911"/>
            <a:ext cx="64152" cy="28938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9EFF7428-A766-5946-AB4E-812BBBC88D0F}"/>
              </a:ext>
            </a:extLst>
          </p:cNvPr>
          <p:cNvSpPr/>
          <p:nvPr/>
        </p:nvSpPr>
        <p:spPr>
          <a:xfrm>
            <a:off x="5507366" y="4627075"/>
            <a:ext cx="1795139" cy="320040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2CBEEB0-9A29-AE43-9056-0DD72063470E}"/>
              </a:ext>
            </a:extLst>
          </p:cNvPr>
          <p:cNvSpPr txBox="1"/>
          <p:nvPr/>
        </p:nvSpPr>
        <p:spPr>
          <a:xfrm>
            <a:off x="7302508" y="5244904"/>
            <a:ext cx="1092199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blocking endless!!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B9BEA9F-CF76-FD42-B3C6-F582038E9A90}"/>
              </a:ext>
            </a:extLst>
          </p:cNvPr>
          <p:cNvCxnSpPr>
            <a:cxnSpLocks/>
            <a:stCxn id="42" idx="3"/>
            <a:endCxn id="43" idx="0"/>
          </p:cNvCxnSpPr>
          <p:nvPr/>
        </p:nvCxnSpPr>
        <p:spPr>
          <a:xfrm>
            <a:off x="7302505" y="4787095"/>
            <a:ext cx="546103" cy="4578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U-Turn Arrow 28">
            <a:extLst>
              <a:ext uri="{FF2B5EF4-FFF2-40B4-BE49-F238E27FC236}">
                <a16:creationId xmlns:a16="http://schemas.microsoft.com/office/drawing/2014/main" id="{DC68D487-D9D9-C344-A9BD-52DC874E1ED6}"/>
              </a:ext>
            </a:extLst>
          </p:cNvPr>
          <p:cNvSpPr/>
          <p:nvPr/>
        </p:nvSpPr>
        <p:spPr>
          <a:xfrm rot="5400000" flipV="1">
            <a:off x="185213" y="3758630"/>
            <a:ext cx="297023" cy="342107"/>
          </a:xfrm>
          <a:prstGeom prst="uturnArrow">
            <a:avLst>
              <a:gd name="adj1" fmla="val 8108"/>
              <a:gd name="adj2" fmla="val 25000"/>
              <a:gd name="adj3" fmla="val 28612"/>
              <a:gd name="adj4" fmla="val 47362"/>
              <a:gd name="adj5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U-Turn Arrow 38">
            <a:extLst>
              <a:ext uri="{FF2B5EF4-FFF2-40B4-BE49-F238E27FC236}">
                <a16:creationId xmlns:a16="http://schemas.microsoft.com/office/drawing/2014/main" id="{9BFCF49F-4039-A248-9C1F-3828C4211598}"/>
              </a:ext>
            </a:extLst>
          </p:cNvPr>
          <p:cNvSpPr/>
          <p:nvPr/>
        </p:nvSpPr>
        <p:spPr>
          <a:xfrm rot="5400000" flipV="1">
            <a:off x="-441095" y="4681949"/>
            <a:ext cx="1519422" cy="311902"/>
          </a:xfrm>
          <a:prstGeom prst="uturnArrow">
            <a:avLst>
              <a:gd name="adj1" fmla="val 8108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DCA550-E4AC-EF4C-897B-82D3C373CFE2}"/>
              </a:ext>
            </a:extLst>
          </p:cNvPr>
          <p:cNvCxnSpPr>
            <a:cxnSpLocks/>
          </p:cNvCxnSpPr>
          <p:nvPr/>
        </p:nvCxnSpPr>
        <p:spPr>
          <a:xfrm>
            <a:off x="520276" y="5659603"/>
            <a:ext cx="183546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4340906-C959-924B-B56A-758501AEA666}"/>
              </a:ext>
            </a:extLst>
          </p:cNvPr>
          <p:cNvSpPr txBox="1"/>
          <p:nvPr/>
        </p:nvSpPr>
        <p:spPr>
          <a:xfrm>
            <a:off x="1983320" y="5865160"/>
            <a:ext cx="1953249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 goroutines can pull messages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from </a:t>
            </a:r>
            <a:r>
              <a:rPr lang="en-US" dirty="0" err="1">
                <a:solidFill>
                  <a:srgbClr val="FF0000"/>
                </a:solidFill>
              </a:rPr>
              <a:t>ch</a:t>
            </a:r>
            <a:r>
              <a:rPr lang="en-US" dirty="0">
                <a:solidFill>
                  <a:srgbClr val="FF0000"/>
                </a:solidFill>
              </a:rPr>
              <a:t> or </a:t>
            </a:r>
            <a:r>
              <a:rPr lang="en-US" dirty="0" err="1">
                <a:solidFill>
                  <a:srgbClr val="FF0000"/>
                </a:solidFill>
              </a:rPr>
              <a:t>errCh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B3533A-25EC-DC44-93EB-ADD0F67BE252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208868" y="5659603"/>
            <a:ext cx="774452" cy="66722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692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71"/>
    </mc:Choice>
    <mc:Fallback xmlns="">
      <p:transition spd="slow" advTm="37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2" grpId="0" animBg="1"/>
      <p:bldP spid="43" grpId="0" animBg="1"/>
      <p:bldP spid="29" grpId="0" animBg="1"/>
      <p:bldP spid="39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0">
            <a:extLst>
              <a:ext uri="{FF2B5EF4-FFF2-40B4-BE49-F238E27FC236}">
                <a16:creationId xmlns:a16="http://schemas.microsoft.com/office/drawing/2014/main" id="{C1B6610C-DCB7-472F-846F-7A291868D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0" y="1986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Limitations of Existing Techniques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76B0C-1B4C-4F40-8756-BDBD03705556}"/>
              </a:ext>
            </a:extLst>
          </p:cNvPr>
          <p:cNvSpPr txBox="1"/>
          <p:nvPr/>
        </p:nvSpPr>
        <p:spPr>
          <a:xfrm>
            <a:off x="4787905" y="2664939"/>
            <a:ext cx="4102101" cy="3293209"/>
          </a:xfrm>
          <a:prstGeom prst="rect">
            <a:avLst/>
          </a:prstGeom>
          <a:noFill/>
          <a:ln w="25400">
            <a:noFil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func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s</a:t>
            </a:r>
            <a:r>
              <a:rPr lang="en-US" sz="1600" b="1" dirty="0">
                <a:latin typeface="Courier" pitchFamily="2" charset="0"/>
              </a:rPr>
              <a:t> *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Discover</a:t>
            </a:r>
            <a:r>
              <a:rPr lang="en-US" sz="1600" b="1" dirty="0">
                <a:latin typeface="Courier" pitchFamily="2" charset="0"/>
              </a:rPr>
              <a:t>)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Watch</a:t>
            </a:r>
            <a:r>
              <a:rPr lang="en-US" sz="1600" b="1" dirty="0">
                <a:latin typeface="Courier" pitchFamily="2" charset="0"/>
              </a:rPr>
              <a:t>() (…) {</a:t>
            </a:r>
          </a:p>
          <a:p>
            <a:r>
              <a:rPr lang="en-US" sz="1600" b="1" dirty="0">
                <a:latin typeface="Courier" pitchFamily="2" charset="0"/>
              </a:rPr>
              <a:t>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make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(</a:t>
            </a:r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chan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Entries)</a:t>
            </a:r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make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(</a:t>
            </a:r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chan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error</a:t>
            </a:r>
            <a:r>
              <a:rPr lang="en-US" sz="1600" b="1" dirty="0">
                <a:latin typeface="Courier" pitchFamily="2" charset="0"/>
              </a:rPr>
              <a:t>)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go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func</a:t>
            </a:r>
            <a:r>
              <a:rPr lang="en-US" sz="1600" b="1" dirty="0">
                <a:latin typeface="Courier" pitchFamily="2" charset="0"/>
              </a:rPr>
              <a:t>() {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 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entries, err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s.fetch</a:t>
            </a:r>
            <a:r>
              <a:rPr lang="en-US" sz="1600" b="1" dirty="0">
                <a:latin typeface="Courier" pitchFamily="2" charset="0"/>
              </a:rPr>
              <a:t>()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if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err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!=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nil </a:t>
            </a:r>
            <a:r>
              <a:rPr lang="en-US" sz="1600" b="1" dirty="0">
                <a:latin typeface="Courier" pitchFamily="2" charset="0"/>
              </a:rPr>
              <a:t>{</a:t>
            </a:r>
          </a:p>
          <a:p>
            <a:r>
              <a:rPr lang="en-US" sz="1600" b="1" dirty="0">
                <a:latin typeface="Courier" pitchFamily="2" charset="0"/>
              </a:rPr>
              <a:t>    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err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</a:t>
            </a:r>
            <a:r>
              <a:rPr lang="en-US" sz="1600" b="1" dirty="0">
                <a:latin typeface="Courier" pitchFamily="2" charset="0"/>
              </a:rPr>
              <a:t>}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else </a:t>
            </a:r>
            <a:r>
              <a:rPr lang="en-US" sz="1600" b="1" dirty="0">
                <a:latin typeface="Courier" pitchFamily="2" charset="0"/>
              </a:rPr>
              <a:t>{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entries</a:t>
            </a:r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    } …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</a:t>
            </a:r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  }()</a:t>
            </a:r>
          </a:p>
          <a:p>
            <a:r>
              <a:rPr lang="en-US" sz="1600" b="1" dirty="0">
                <a:latin typeface="Courier" pitchFamily="2" charset="0"/>
              </a:rPr>
              <a:t> 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return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latin typeface="Courier" pitchFamily="2" charset="0"/>
              </a:rPr>
              <a:t>,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endParaRPr lang="en-US" sz="1600" b="1" dirty="0">
              <a:solidFill>
                <a:srgbClr val="00A2E3"/>
              </a:solidFill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}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AB416D-E710-FB4A-A324-21BCDED21D06}"/>
              </a:ext>
            </a:extLst>
          </p:cNvPr>
          <p:cNvSpPr/>
          <p:nvPr/>
        </p:nvSpPr>
        <p:spPr>
          <a:xfrm>
            <a:off x="5038676" y="3429006"/>
            <a:ext cx="3600559" cy="2000563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1">
            <a:extLst>
              <a:ext uri="{FF2B5EF4-FFF2-40B4-BE49-F238E27FC236}">
                <a16:creationId xmlns:a16="http://schemas.microsoft.com/office/drawing/2014/main" id="{1179B086-5AF2-9B48-8172-5095660B8581}"/>
              </a:ext>
            </a:extLst>
          </p:cNvPr>
          <p:cNvSpPr/>
          <p:nvPr/>
        </p:nvSpPr>
        <p:spPr>
          <a:xfrm>
            <a:off x="5589013" y="1802662"/>
            <a:ext cx="2499885" cy="340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Child Goroutine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BB2FDF-E541-5648-8E94-F6E0EACF2157}"/>
              </a:ext>
            </a:extLst>
          </p:cNvPr>
          <p:cNvSpPr txBox="1"/>
          <p:nvPr/>
        </p:nvSpPr>
        <p:spPr>
          <a:xfrm>
            <a:off x="254000" y="2666892"/>
            <a:ext cx="3860800" cy="3293209"/>
          </a:xfrm>
          <a:prstGeom prst="rect">
            <a:avLst/>
          </a:prstGeom>
          <a:noFill/>
          <a:ln w="25400">
            <a:noFil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A2E3"/>
                </a:solidFill>
                <a:latin typeface="Courier" pitchFamily="2" charset="0"/>
              </a:rPr>
              <a:t>func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parent</a:t>
            </a:r>
            <a:r>
              <a:rPr lang="en-US" sz="1600" b="1" dirty="0">
                <a:latin typeface="Courier" pitchFamily="2" charset="0"/>
              </a:rPr>
              <a:t>() {</a:t>
            </a:r>
          </a:p>
          <a:p>
            <a:r>
              <a:rPr lang="en-US" sz="1600" b="1" dirty="0">
                <a:latin typeface="Courier" pitchFamily="2" charset="0"/>
              </a:rPr>
              <a:t>  …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,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>
                <a:latin typeface="Courier" pitchFamily="2" charset="0"/>
              </a:rPr>
              <a:t>:=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dis</a:t>
            </a:r>
            <a:r>
              <a:rPr lang="en-US" sz="1600" b="1" dirty="0" err="1">
                <a:latin typeface="Courier" pitchFamily="2" charset="0"/>
              </a:rPr>
              <a:t>.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Watch</a:t>
            </a:r>
            <a:r>
              <a:rPr lang="en-US" sz="1600" b="1" dirty="0">
                <a:latin typeface="Courier" pitchFamily="2" charset="0"/>
              </a:rPr>
              <a:t>()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select</a:t>
            </a:r>
            <a:r>
              <a:rPr lang="en-US" sz="1600" b="1" dirty="0">
                <a:latin typeface="Courier" pitchFamily="2" charset="0"/>
              </a:rPr>
              <a:t> {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sz="1600" b="1" dirty="0">
                <a:latin typeface="Courier" pitchFamily="2" charset="0"/>
              </a:rPr>
              <a:t> 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Fire</a:t>
            </a:r>
            <a:r>
              <a:rPr lang="en-US" sz="1600" b="1" dirty="0">
                <a:latin typeface="Courier" pitchFamily="2" charset="0"/>
              </a:rPr>
              <a:t>(1 *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T</a:t>
            </a:r>
            <a:r>
              <a:rPr lang="en-US" sz="1600" b="1" dirty="0" err="1">
                <a:latin typeface="Courier" pitchFamily="2" charset="0"/>
              </a:rPr>
              <a:t>.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Second</a:t>
            </a:r>
            <a:r>
              <a:rPr lang="en-US" sz="1600" b="1" dirty="0">
                <a:latin typeface="Courier" pitchFamily="2" charset="0"/>
              </a:rPr>
              <a:t>):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Log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>
                <a:solidFill>
                  <a:schemeClr val="accent2"/>
                </a:solidFill>
                <a:latin typeface="Courier" pitchFamily="2" charset="0"/>
              </a:rPr>
              <a:t>“Timeout!”</a:t>
            </a:r>
            <a:r>
              <a:rPr lang="en-US" sz="1600" b="1" dirty="0">
                <a:latin typeface="Courier" pitchFamily="2" charset="0"/>
              </a:rPr>
              <a:t>)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sz="1600" b="1" dirty="0"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sz="1600" b="1" dirty="0">
                <a:latin typeface="Courier" pitchFamily="2" charset="0"/>
              </a:rPr>
              <a:t> := 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latin typeface="Courier" pitchFamily="2" charset="0"/>
              </a:rPr>
              <a:t>:</a:t>
            </a:r>
          </a:p>
          <a:p>
            <a:r>
              <a:rPr lang="en-US" sz="1600" b="1" dirty="0">
                <a:latin typeface="Courier" pitchFamily="2" charset="0"/>
              </a:rPr>
              <a:t>    …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  case</a:t>
            </a:r>
            <a:r>
              <a:rPr lang="en-US" sz="1600" b="1" dirty="0"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sz="1600" b="1" dirty="0">
                <a:latin typeface="Courier" pitchFamily="2" charset="0"/>
              </a:rPr>
              <a:t> := 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latin typeface="Courier" pitchFamily="2" charset="0"/>
              </a:rPr>
              <a:t>: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  Log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>
                <a:solidFill>
                  <a:schemeClr val="accent2"/>
                </a:solidFill>
                <a:latin typeface="Courier" pitchFamily="2" charset="0"/>
              </a:rPr>
              <a:t>“Error!”</a:t>
            </a:r>
            <a:r>
              <a:rPr lang="en-US" sz="1600" b="1" dirty="0">
                <a:latin typeface="Courier" pitchFamily="2" charset="0"/>
              </a:rPr>
              <a:t>)</a:t>
            </a:r>
          </a:p>
          <a:p>
            <a:r>
              <a:rPr lang="en-US" sz="1600" b="1" dirty="0">
                <a:latin typeface="Courier" pitchFamily="2" charset="0"/>
              </a:rPr>
              <a:t>  }</a:t>
            </a:r>
          </a:p>
          <a:p>
            <a:r>
              <a:rPr lang="en-US" sz="1600" b="1" dirty="0">
                <a:latin typeface="Courier" pitchFamily="2" charset="0"/>
              </a:rPr>
              <a:t>  </a:t>
            </a:r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return</a:t>
            </a:r>
          </a:p>
          <a:p>
            <a:r>
              <a:rPr lang="en-US" sz="1600" b="1" dirty="0">
                <a:latin typeface="Courier" pitchFamily="2" charset="0"/>
              </a:rPr>
              <a:t>}</a:t>
            </a: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3D3BC11A-9402-4A49-B00D-954886AC1B76}"/>
              </a:ext>
            </a:extLst>
          </p:cNvPr>
          <p:cNvSpPr/>
          <p:nvPr/>
        </p:nvSpPr>
        <p:spPr>
          <a:xfrm>
            <a:off x="717880" y="1802658"/>
            <a:ext cx="2499885" cy="340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Parent Goroutine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2D1D98-DD1F-2045-AA75-B635D1BABEED}"/>
              </a:ext>
            </a:extLst>
          </p:cNvPr>
          <p:cNvSpPr txBox="1"/>
          <p:nvPr/>
        </p:nvSpPr>
        <p:spPr>
          <a:xfrm>
            <a:off x="6807208" y="5283004"/>
            <a:ext cx="2082799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do not analyze channel operations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7C2927-128D-474F-A562-C9122EE15E1B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302507" y="4825201"/>
            <a:ext cx="546100" cy="45780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ED3C388-E395-AA40-B03C-C1C0D1FAE734}"/>
              </a:ext>
            </a:extLst>
          </p:cNvPr>
          <p:cNvSpPr/>
          <p:nvPr/>
        </p:nvSpPr>
        <p:spPr>
          <a:xfrm>
            <a:off x="5507366" y="4627075"/>
            <a:ext cx="1795139" cy="320040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546E5EF-81F7-1543-937A-31D1DC40D3D6}"/>
              </a:ext>
            </a:extLst>
          </p:cNvPr>
          <p:cNvCxnSpPr/>
          <p:nvPr/>
        </p:nvCxnSpPr>
        <p:spPr>
          <a:xfrm flipV="1">
            <a:off x="3517908" y="2895600"/>
            <a:ext cx="1269999" cy="43180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427C5E4-DA2D-5E49-82F4-15E5CB08468D}"/>
              </a:ext>
            </a:extLst>
          </p:cNvPr>
          <p:cNvSpPr txBox="1"/>
          <p:nvPr/>
        </p:nvSpPr>
        <p:spPr>
          <a:xfrm>
            <a:off x="3280349" y="1913393"/>
            <a:ext cx="2227021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cannot resolve indirect function calls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BD1C20-953E-A047-8350-7198225C887C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4177385" y="2559724"/>
            <a:ext cx="216475" cy="55178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525AF41-EA62-3344-8BCB-944B1493418A}"/>
              </a:ext>
            </a:extLst>
          </p:cNvPr>
          <p:cNvSpPr/>
          <p:nvPr/>
        </p:nvSpPr>
        <p:spPr>
          <a:xfrm>
            <a:off x="1130301" y="3641444"/>
            <a:ext cx="2854379" cy="320040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6316F5-0233-F549-9BEE-23064A72DA9F}"/>
              </a:ext>
            </a:extLst>
          </p:cNvPr>
          <p:cNvSpPr txBox="1"/>
          <p:nvPr/>
        </p:nvSpPr>
        <p:spPr>
          <a:xfrm>
            <a:off x="1585456" y="4730929"/>
            <a:ext cx="2116488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don’t increase the chance of exposing concurrency bugs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C79F9EF-176B-834C-8520-07F106F5BFA1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2387604" y="3961489"/>
            <a:ext cx="256096" cy="7694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1479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07"/>
    </mc:Choice>
    <mc:Fallback xmlns="">
      <p:transition spd="slow" advTm="37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0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10">
            <a:extLst>
              <a:ext uri="{FF2B5EF4-FFF2-40B4-BE49-F238E27FC236}">
                <a16:creationId xmlns:a16="http://schemas.microsoft.com/office/drawing/2014/main" id="{5426A5EC-9A11-4C09-98ED-BAE8E4852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EB4C88-3717-4A71-A845-2BC5C63860F6}"/>
              </a:ext>
            </a:extLst>
          </p:cNvPr>
          <p:cNvSpPr txBox="1"/>
          <p:nvPr/>
        </p:nvSpPr>
        <p:spPr>
          <a:xfrm>
            <a:off x="143147" y="167871"/>
            <a:ext cx="8857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Intuitions</a:t>
            </a: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432F1A9B-B9DA-4806-AF81-F6EEF7A0BAEA}"/>
              </a:ext>
            </a:extLst>
          </p:cNvPr>
          <p:cNvSpPr txBox="1">
            <a:spLocks/>
          </p:cNvSpPr>
          <p:nvPr/>
        </p:nvSpPr>
        <p:spPr bwMode="auto">
          <a:xfrm>
            <a:off x="457204" y="1298454"/>
            <a:ext cx="8398933" cy="474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/>
              <a:t>Building a dynamic technique</a:t>
            </a:r>
          </a:p>
          <a:p>
            <a:pPr lvl="1"/>
            <a:r>
              <a:rPr lang="en-US" altLang="zh-CN" dirty="0"/>
              <a:t>To avoid limitations of static analysis</a:t>
            </a:r>
          </a:p>
          <a:p>
            <a:r>
              <a:rPr lang="en-US" altLang="zh-CN" dirty="0"/>
              <a:t>Focusing on concurrent messages</a:t>
            </a:r>
          </a:p>
          <a:p>
            <a:pPr lvl="1"/>
            <a:r>
              <a:rPr lang="en-US" altLang="zh-CN" dirty="0"/>
              <a:t>Their processing order is non-deterministic</a:t>
            </a:r>
          </a:p>
          <a:p>
            <a:pPr lvl="2"/>
            <a:r>
              <a:rPr lang="en-US" altLang="zh-CN" dirty="0"/>
              <a:t>Some orders may not be carefully implemented</a:t>
            </a:r>
          </a:p>
          <a:p>
            <a:pPr lvl="1"/>
            <a:r>
              <a:rPr lang="en-US" altLang="zh-CN" dirty="0"/>
              <a:t>Mutating their processing order to detect bugs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BA5E4-787B-4E40-B89C-75A805B2231A}"/>
              </a:ext>
            </a:extLst>
          </p:cNvPr>
          <p:cNvSpPr txBox="1"/>
          <p:nvPr/>
        </p:nvSpPr>
        <p:spPr>
          <a:xfrm>
            <a:off x="530604" y="4604021"/>
            <a:ext cx="3492429" cy="2062103"/>
          </a:xfrm>
          <a:prstGeom prst="rect">
            <a:avLst/>
          </a:prstGeom>
          <a:noFill/>
          <a:ln w="25400">
            <a:noFil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select</a:t>
            </a:r>
            <a:r>
              <a:rPr lang="en-US" sz="1600" b="1" dirty="0">
                <a:latin typeface="Courier" pitchFamily="2" charset="0"/>
              </a:rPr>
              <a:t> {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sz="1600" b="1" dirty="0">
                <a:latin typeface="Courier" pitchFamily="2" charset="0"/>
              </a:rPr>
              <a:t> 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Fire</a:t>
            </a:r>
            <a:r>
              <a:rPr lang="en-US" sz="1600" b="1" dirty="0">
                <a:latin typeface="Courier" pitchFamily="2" charset="0"/>
              </a:rPr>
              <a:t>(1 * 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T</a:t>
            </a:r>
            <a:r>
              <a:rPr lang="en-US" sz="1600" b="1" dirty="0" err="1">
                <a:latin typeface="Courier" pitchFamily="2" charset="0"/>
              </a:rPr>
              <a:t>.</a:t>
            </a:r>
            <a:r>
              <a:rPr lang="en-US" sz="1600" b="1" dirty="0" err="1">
                <a:solidFill>
                  <a:srgbClr val="59439B"/>
                </a:solidFill>
                <a:latin typeface="Courier" pitchFamily="2" charset="0"/>
              </a:rPr>
              <a:t>Second</a:t>
            </a:r>
            <a:r>
              <a:rPr lang="en-US" sz="1600" b="1" dirty="0">
                <a:latin typeface="Courier" pitchFamily="2" charset="0"/>
              </a:rPr>
              <a:t>):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Log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>
                <a:solidFill>
                  <a:schemeClr val="accent2"/>
                </a:solidFill>
                <a:latin typeface="Courier" pitchFamily="2" charset="0"/>
              </a:rPr>
              <a:t>“Timeout!”</a:t>
            </a:r>
            <a:r>
              <a:rPr lang="en-US" sz="1600" b="1" dirty="0">
                <a:latin typeface="Courier" pitchFamily="2" charset="0"/>
              </a:rPr>
              <a:t>)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sz="1600" b="1" dirty="0"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sz="1600" b="1" dirty="0">
                <a:latin typeface="Courier" pitchFamily="2" charset="0"/>
              </a:rPr>
              <a:t> := 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ch</a:t>
            </a:r>
            <a:r>
              <a:rPr lang="en-US" sz="1600" b="1" dirty="0">
                <a:latin typeface="Courier" pitchFamily="2" charset="0"/>
              </a:rPr>
              <a:t>:</a:t>
            </a:r>
          </a:p>
          <a:p>
            <a:r>
              <a:rPr lang="en-US" sz="1600" b="1" dirty="0">
                <a:latin typeface="Courier" pitchFamily="2" charset="0"/>
              </a:rPr>
              <a:t>  …</a:t>
            </a:r>
          </a:p>
          <a:p>
            <a:r>
              <a:rPr lang="en-US" sz="1600" b="1" dirty="0">
                <a:solidFill>
                  <a:srgbClr val="00A2E3"/>
                </a:solidFill>
                <a:latin typeface="Courier" pitchFamily="2" charset="0"/>
              </a:rPr>
              <a:t>case</a:t>
            </a:r>
            <a:r>
              <a:rPr lang="en-US" sz="1600" b="1" dirty="0">
                <a:latin typeface="Courier" pitchFamily="2" charset="0"/>
              </a:rPr>
              <a:t>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</a:t>
            </a:r>
            <a:r>
              <a:rPr lang="en-US" sz="1600" b="1" dirty="0">
                <a:latin typeface="Courier" pitchFamily="2" charset="0"/>
              </a:rPr>
              <a:t> := &lt;- </a:t>
            </a:r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errCh</a:t>
            </a:r>
            <a:r>
              <a:rPr lang="en-US" sz="1600" b="1" dirty="0">
                <a:latin typeface="Courier" pitchFamily="2" charset="0"/>
              </a:rPr>
              <a:t>:</a:t>
            </a:r>
          </a:p>
          <a:p>
            <a:r>
              <a:rPr lang="en-US" sz="1600" b="1" dirty="0">
                <a:solidFill>
                  <a:srgbClr val="59439B"/>
                </a:solidFill>
                <a:latin typeface="Courier" pitchFamily="2" charset="0"/>
              </a:rPr>
              <a:t>  Log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>
                <a:solidFill>
                  <a:schemeClr val="accent2"/>
                </a:solidFill>
                <a:latin typeface="Courier" pitchFamily="2" charset="0"/>
              </a:rPr>
              <a:t>“Error!”</a:t>
            </a:r>
            <a:r>
              <a:rPr lang="en-US" sz="1600" b="1" dirty="0">
                <a:latin typeface="Courier" pitchFamily="2" charset="0"/>
              </a:rPr>
              <a:t>)</a:t>
            </a:r>
          </a:p>
          <a:p>
            <a:r>
              <a:rPr lang="en-US" sz="1600" b="1" dirty="0">
                <a:latin typeface="Courier" pitchFamily="2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0126B1-0A72-D040-9AFC-C999851BD05D}"/>
              </a:ext>
            </a:extLst>
          </p:cNvPr>
          <p:cNvCxnSpPr>
            <a:cxnSpLocks/>
          </p:cNvCxnSpPr>
          <p:nvPr/>
        </p:nvCxnSpPr>
        <p:spPr>
          <a:xfrm flipH="1">
            <a:off x="3967576" y="5486280"/>
            <a:ext cx="559679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B4B3BF3-7BD2-6147-9A5C-1C3B107AC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767" y="5203042"/>
            <a:ext cx="258287" cy="17993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66F0E0-C15E-C541-8A53-B49895FB9B81}"/>
              </a:ext>
            </a:extLst>
          </p:cNvPr>
          <p:cNvCxnSpPr>
            <a:cxnSpLocks/>
          </p:cNvCxnSpPr>
          <p:nvPr/>
        </p:nvCxnSpPr>
        <p:spPr>
          <a:xfrm flipH="1">
            <a:off x="4615920" y="5018747"/>
            <a:ext cx="559679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88442C1-F488-7A4D-BF11-7D0E9D41A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12" y="4735510"/>
            <a:ext cx="258287" cy="17993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E78461-A180-E84F-ACB7-8E1C4214A625}"/>
              </a:ext>
            </a:extLst>
          </p:cNvPr>
          <p:cNvCxnSpPr/>
          <p:nvPr/>
        </p:nvCxnSpPr>
        <p:spPr>
          <a:xfrm>
            <a:off x="6090835" y="4735503"/>
            <a:ext cx="0" cy="21205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18FB10-FFC5-B043-9B7F-97124A7B5DF8}"/>
              </a:ext>
            </a:extLst>
          </p:cNvPr>
          <p:cNvCxnSpPr>
            <a:cxnSpLocks/>
          </p:cNvCxnSpPr>
          <p:nvPr/>
        </p:nvCxnSpPr>
        <p:spPr>
          <a:xfrm flipH="1">
            <a:off x="6814096" y="5021403"/>
            <a:ext cx="559679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25A7C84-B56A-A443-B378-2890C1FD4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288" y="4737945"/>
            <a:ext cx="258287" cy="179939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D46452-3FA3-8847-A04C-6567B7C34B05}"/>
              </a:ext>
            </a:extLst>
          </p:cNvPr>
          <p:cNvCxnSpPr>
            <a:cxnSpLocks/>
          </p:cNvCxnSpPr>
          <p:nvPr/>
        </p:nvCxnSpPr>
        <p:spPr>
          <a:xfrm flipH="1">
            <a:off x="7622600" y="5487747"/>
            <a:ext cx="559679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E4B8AE4-CFAF-6C4A-A3E5-8F7E0116C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788" y="5204289"/>
            <a:ext cx="258287" cy="179939"/>
          </a:xfrm>
          <a:prstGeom prst="rect">
            <a:avLst/>
          </a:prstGeom>
        </p:spPr>
      </p:pic>
      <p:sp>
        <p:nvSpPr>
          <p:cNvPr id="19" name="Smiley Face 18">
            <a:extLst>
              <a:ext uri="{FF2B5EF4-FFF2-40B4-BE49-F238E27FC236}">
                <a16:creationId xmlns:a16="http://schemas.microsoft.com/office/drawing/2014/main" id="{E2136EE5-BB06-BA4B-9EAE-993E21439FFE}"/>
              </a:ext>
            </a:extLst>
          </p:cNvPr>
          <p:cNvSpPr>
            <a:spLocks noChangeAspect="1"/>
          </p:cNvSpPr>
          <p:nvPr/>
        </p:nvSpPr>
        <p:spPr>
          <a:xfrm>
            <a:off x="4513651" y="6246971"/>
            <a:ext cx="571500" cy="487680"/>
          </a:xfrm>
          <a:prstGeom prst="smileyFac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C11494A-9C66-4D49-9A66-4C7CA852F2C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31" y="6205100"/>
            <a:ext cx="627888" cy="551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147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37"/>
    </mc:Choice>
    <mc:Fallback xmlns="">
      <p:transition spd="slow" advTm="40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>
            <a:extLst>
              <a:ext uri="{FF2B5EF4-FFF2-40B4-BE49-F238E27FC236}">
                <a16:creationId xmlns:a16="http://schemas.microsoft.com/office/drawing/2014/main" id="{EB0EE47B-98AC-E34D-B82F-7C9DABBD5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05175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DD44DF-5EE5-D14B-85B1-4FAC1EB1D864}"/>
              </a:ext>
            </a:extLst>
          </p:cNvPr>
          <p:cNvSpPr txBox="1"/>
          <p:nvPr/>
        </p:nvSpPr>
        <p:spPr>
          <a:xfrm>
            <a:off x="908321" y="167867"/>
            <a:ext cx="7327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4B12246-9AF4-4148-A0C3-70619D112FE6}"/>
              </a:ext>
            </a:extLst>
          </p:cNvPr>
          <p:cNvSpPr txBox="1">
            <a:spLocks/>
          </p:cNvSpPr>
          <p:nvPr/>
        </p:nvSpPr>
        <p:spPr bwMode="auto">
          <a:xfrm>
            <a:off x="457204" y="1298450"/>
            <a:ext cx="8398933" cy="474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zh-CN" dirty="0"/>
              <a:t>How to identify concurrent messages?</a:t>
            </a:r>
          </a:p>
          <a:p>
            <a:endParaRPr lang="en-US" altLang="zh-CN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6347B32-C4A5-8448-9DEC-CFE9E79233EC}"/>
              </a:ext>
            </a:extLst>
          </p:cNvPr>
          <p:cNvCxnSpPr>
            <a:cxnSpLocks/>
          </p:cNvCxnSpPr>
          <p:nvPr/>
        </p:nvCxnSpPr>
        <p:spPr>
          <a:xfrm>
            <a:off x="788507" y="3888538"/>
            <a:ext cx="0" cy="447935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D697BA0-35BA-4540-B47E-132B98F697DA}"/>
              </a:ext>
            </a:extLst>
          </p:cNvPr>
          <p:cNvCxnSpPr>
            <a:cxnSpLocks/>
          </p:cNvCxnSpPr>
          <p:nvPr/>
        </p:nvCxnSpPr>
        <p:spPr>
          <a:xfrm>
            <a:off x="1881887" y="3886203"/>
            <a:ext cx="0" cy="766823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B730ED-638A-3F40-B4AD-9607F97683BA}"/>
              </a:ext>
            </a:extLst>
          </p:cNvPr>
          <p:cNvCxnSpPr>
            <a:cxnSpLocks/>
          </p:cNvCxnSpPr>
          <p:nvPr/>
        </p:nvCxnSpPr>
        <p:spPr>
          <a:xfrm>
            <a:off x="788507" y="4642647"/>
            <a:ext cx="0" cy="1074169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87D7998-C80C-6C44-9EC3-8E88E5556952}"/>
              </a:ext>
            </a:extLst>
          </p:cNvPr>
          <p:cNvCxnSpPr>
            <a:cxnSpLocks/>
          </p:cNvCxnSpPr>
          <p:nvPr/>
        </p:nvCxnSpPr>
        <p:spPr>
          <a:xfrm>
            <a:off x="1881147" y="4982877"/>
            <a:ext cx="0" cy="318949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E3806DE-B326-DF48-A855-DF73142E05A0}"/>
              </a:ext>
            </a:extLst>
          </p:cNvPr>
          <p:cNvCxnSpPr>
            <a:cxnSpLocks/>
          </p:cNvCxnSpPr>
          <p:nvPr/>
        </p:nvCxnSpPr>
        <p:spPr>
          <a:xfrm>
            <a:off x="1175362" y="4597040"/>
            <a:ext cx="294921" cy="154455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D84FDE47-5CF7-5545-A066-6DDD489DD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427">
            <a:off x="1261374" y="4361966"/>
            <a:ext cx="258287" cy="17993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F4DD9E8-0D64-FC4B-B83E-3F787CED1D9A}"/>
              </a:ext>
            </a:extLst>
          </p:cNvPr>
          <p:cNvSpPr/>
          <p:nvPr/>
        </p:nvSpPr>
        <p:spPr>
          <a:xfrm>
            <a:off x="180065" y="3510939"/>
            <a:ext cx="11847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a typeface="Calibri" charset="0"/>
                <a:cs typeface="Calibri" charset="0"/>
              </a:rPr>
              <a:t>Goroutine1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FE387DE-E113-D24B-BE37-01FED4C38790}"/>
              </a:ext>
            </a:extLst>
          </p:cNvPr>
          <p:cNvSpPr/>
          <p:nvPr/>
        </p:nvSpPr>
        <p:spPr>
          <a:xfrm>
            <a:off x="1278689" y="3510939"/>
            <a:ext cx="1218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a typeface="Calibri" charset="0"/>
                <a:cs typeface="Calibri" charset="0"/>
              </a:rPr>
              <a:t>Goroutine2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56901BD-EB44-024B-B188-479F099D7174}"/>
              </a:ext>
            </a:extLst>
          </p:cNvPr>
          <p:cNvCxnSpPr>
            <a:cxnSpLocks/>
          </p:cNvCxnSpPr>
          <p:nvPr/>
        </p:nvCxnSpPr>
        <p:spPr>
          <a:xfrm>
            <a:off x="1881147" y="5617345"/>
            <a:ext cx="0" cy="318949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AD5EA22-D01D-4A4E-9D25-731762607381}"/>
              </a:ext>
            </a:extLst>
          </p:cNvPr>
          <p:cNvCxnSpPr>
            <a:cxnSpLocks/>
          </p:cNvCxnSpPr>
          <p:nvPr/>
        </p:nvCxnSpPr>
        <p:spPr>
          <a:xfrm>
            <a:off x="2155295" y="5540119"/>
            <a:ext cx="294921" cy="154455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AD2EB61C-50A0-DB44-BC0A-991B03081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427">
            <a:off x="2263075" y="5314933"/>
            <a:ext cx="258287" cy="17993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F16200-4DB1-5641-B918-6A8B308256BC}"/>
              </a:ext>
            </a:extLst>
          </p:cNvPr>
          <p:cNvSpPr/>
          <p:nvPr/>
        </p:nvSpPr>
        <p:spPr>
          <a:xfrm>
            <a:off x="651347" y="4348543"/>
            <a:ext cx="274320" cy="274320"/>
          </a:xfrm>
          <a:prstGeom prst="ellipse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03EFC73-5ED0-534E-97A6-1561AAAACF42}"/>
              </a:ext>
            </a:extLst>
          </p:cNvPr>
          <p:cNvSpPr/>
          <p:nvPr/>
        </p:nvSpPr>
        <p:spPr>
          <a:xfrm>
            <a:off x="1743932" y="4676833"/>
            <a:ext cx="274320" cy="274320"/>
          </a:xfrm>
          <a:prstGeom prst="ellipse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A07FFE7-5A47-A443-8AF6-13AAF85164DD}"/>
              </a:ext>
            </a:extLst>
          </p:cNvPr>
          <p:cNvSpPr/>
          <p:nvPr/>
        </p:nvSpPr>
        <p:spPr>
          <a:xfrm>
            <a:off x="1743987" y="5320301"/>
            <a:ext cx="274320" cy="274320"/>
          </a:xfrm>
          <a:prstGeom prst="ellipse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Shape, arrow&#10;&#10;Description automatically generated">
            <a:extLst>
              <a:ext uri="{FF2B5EF4-FFF2-40B4-BE49-F238E27FC236}">
                <a16:creationId xmlns:a16="http://schemas.microsoft.com/office/drawing/2014/main" id="{395A5EB6-5711-1B46-92A4-078510A725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797" y="4674769"/>
            <a:ext cx="365760" cy="36576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32A5BBD-C4BC-F344-9EF2-B0C050272232}"/>
              </a:ext>
            </a:extLst>
          </p:cNvPr>
          <p:cNvSpPr txBox="1"/>
          <p:nvPr/>
        </p:nvSpPr>
        <p:spPr>
          <a:xfrm>
            <a:off x="652481" y="6068317"/>
            <a:ext cx="201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 channel operation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584CEAC-036A-9B42-A75E-60D458E22535}"/>
              </a:ext>
            </a:extLst>
          </p:cNvPr>
          <p:cNvSpPr/>
          <p:nvPr/>
        </p:nvSpPr>
        <p:spPr>
          <a:xfrm>
            <a:off x="379676" y="6117703"/>
            <a:ext cx="274320" cy="274320"/>
          </a:xfrm>
          <a:prstGeom prst="ellipse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85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4"/>
    </mc:Choice>
    <mc:Fallback xmlns="">
      <p:transition spd="slow" advTm="12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4" grpId="0" animBg="1"/>
      <p:bldP spid="38" grpId="0" animBg="1"/>
      <p:bldP spid="39" grpId="0" animBg="1"/>
      <p:bldP spid="34" grpId="0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0.5|0.8|2.3|4.7|3.8|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4.7|4|4.9|9.4|6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3.9|5|8.3|15.1|4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2.2|13.2|2.6|4.5|1.2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3|6.5|4.4|3.1|3.9|4.8|8.8|2.4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0.4|3.5|0.7|1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.7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7.2|5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.2|3.8|1.5|1.9|3.9|4.2|3.1|3.2|4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.2|4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.2|2.5|2.8|2.1|5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3.9|5|8.3|15.1|4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7.4|5.1|3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1|2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3.9|5|8.3|15.1|4.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2.9|6.4|6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3.2|6.3|0.5|3.2|4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.9|6.2|4.4|5.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6|2.6|2.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5.9|1.8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6.2|5.5|3.4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.1|12.9|1|10.2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2.8|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0.9|1.6|2.1|1.1|1.1|2.3|1.6|1|4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5.8|2.7|6.2|1.4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7115AE1867C04EAF4FD244B2788278" ma:contentTypeVersion="7" ma:contentTypeDescription="Create a new document." ma:contentTypeScope="" ma:versionID="63806174f9e580a719beb0a49dfc47c6">
  <xsd:schema xmlns:xsd="http://www.w3.org/2001/XMLSchema" xmlns:xs="http://www.w3.org/2001/XMLSchema" xmlns:p="http://schemas.microsoft.com/office/2006/metadata/properties" xmlns:ns3="a865148b-3c50-4a79-965f-7aa50e3974bd" xmlns:ns4="11c5f255-fb59-4d70-b5b0-6a46dc5d6e02" targetNamespace="http://schemas.microsoft.com/office/2006/metadata/properties" ma:root="true" ma:fieldsID="a3f6cd5908ecf77618339161d7ad604c" ns3:_="" ns4:_="">
    <xsd:import namespace="a865148b-3c50-4a79-965f-7aa50e3974bd"/>
    <xsd:import namespace="11c5f255-fb59-4d70-b5b0-6a46dc5d6e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5148b-3c50-4a79-965f-7aa50e3974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5f255-fb59-4d70-b5b0-6a46dc5d6e0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91E42D-9154-4D06-8E93-2EB5D12C71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7E879D-E6D9-4829-911E-4551056982F1}">
  <ds:schemaRefs>
    <ds:schemaRef ds:uri="11c5f255-fb59-4d70-b5b0-6a46dc5d6e02"/>
    <ds:schemaRef ds:uri="a865148b-3c50-4a79-965f-7aa50e3974bd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295032-7163-4DA8-958B-FC376D7E4C98}">
  <ds:schemaRefs>
    <ds:schemaRef ds:uri="http://schemas.microsoft.com/office/infopath/2007/PartnerControls"/>
    <ds:schemaRef ds:uri="http://purl.org/dc/elements/1.1/"/>
    <ds:schemaRef ds:uri="http://purl.org/dc/terms/"/>
    <ds:schemaRef ds:uri="http://www.w3.org/XML/1998/namespace"/>
    <ds:schemaRef ds:uri="a865148b-3c50-4a79-965f-7aa50e3974bd"/>
    <ds:schemaRef ds:uri="http://schemas.microsoft.com/office/2006/documentManagement/types"/>
    <ds:schemaRef ds:uri="11c5f255-fb59-4d70-b5b0-6a46dc5d6e02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11396</TotalTime>
  <Words>3624</Words>
  <Application>Microsoft Macintosh PowerPoint</Application>
  <PresentationFormat>On-screen Show (4:3)</PresentationFormat>
  <Paragraphs>1317</Paragraphs>
  <Slides>54</Slides>
  <Notes>54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MS PGothic</vt:lpstr>
      <vt:lpstr>Arial</vt:lpstr>
      <vt:lpstr>Calibri</vt:lpstr>
      <vt:lpstr>Calibri Light</vt:lpstr>
      <vt:lpstr>Courier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 Ziheng</dc:creator>
  <cp:lastModifiedBy>Linhai Song</cp:lastModifiedBy>
  <cp:revision>35</cp:revision>
  <dcterms:created xsi:type="dcterms:W3CDTF">2021-03-20T03:59:07Z</dcterms:created>
  <dcterms:modified xsi:type="dcterms:W3CDTF">2026-05-04T15:47:22Z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0x0101008A7115AE1867C04EAF4FD244B2788278</vt:lpwstr>
  </property>
</Properties>
</file>